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55" r:id="rId3"/>
    <p:sldId id="257" r:id="rId4"/>
    <p:sldId id="344" r:id="rId5"/>
    <p:sldId id="328" r:id="rId6"/>
    <p:sldId id="345" r:id="rId7"/>
    <p:sldId id="347" r:id="rId8"/>
    <p:sldId id="352" r:id="rId9"/>
    <p:sldId id="346" r:id="rId10"/>
    <p:sldId id="349" r:id="rId11"/>
    <p:sldId id="353" r:id="rId12"/>
    <p:sldId id="350" r:id="rId13"/>
    <p:sldId id="351" r:id="rId14"/>
    <p:sldId id="348" r:id="rId15"/>
    <p:sldId id="354" r:id="rId16"/>
    <p:sldId id="288" r:id="rId17"/>
    <p:sldId id="26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242"/>
      </p:cViewPr>
      <p:guideLst>
        <p:guide orient="horz" pos="2137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6:5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9982 10024 495 0,'7'0'47'15,"2"0"-20"-15,-7-3 38 16,1 2-8-16,-3 1-12 16,0-1-12-16,0-1-6 0,0 1-3 15,0-1 4 1,0 2 1-16,0 0-1 0,0 0-5 15,0 0-1-15,0 0 7 16,0 0 4-16,0 0-6 16,0 0 1-16,0 0 5 15,0-1 3-15,0 1-17 16,0 0-12-16,0 0-6 16,0 0-1-16,0 7-10 15,12 16 8-15,8 8 2 16,-4 1 1-16,5 4-1 15,-1-4 0-15,-1-4 0 16,2 1 0-16,-3-5 0 16,-2-5 0-16,-2-3 2 15,-3-6-1-15,-3-5-1 0,-2-3 0 16,-4-2 2 0,-2 0-1-16,8 0 29 0,5-19 21 15,8-11-29-15,9-7-14 16,2-6 0-16,2 1-6 15,-3-1 1-15,1 7-3 16,-2 7 1-16,-3 6-1 16,-4 8-3-16,-9 7 2 15,0 2-19-15,-2 4-79 16,-1-1-166-16,5-3-425 16</inkml:trace>
  <inkml:trace contextRef="#ctx0" brushRef="#br0" timeOffset="15501.57">9074 11791 186 0,'0'-1'31'15,"0"-1"-7"-15,0 1 17 16,0-1 13-16,0-1 26 16,0 3-29-16,6-2 6 0,-6 2 5 15,3-2-5 1,-3 2-4-16,0 0-1 0,0 0-8 15,0 0-9-15,0 0-12 16,0 0-12-16,0 0-10 16,0 0 4-16,0 0-1 15,0 0 6-15,0 0 6 16,0 0-4-16,0 0-1 16,0 0 0-16,0 0-4 15,13 0 5-15,3 0 3 16,10 0-14-16,2-2 2 15,-1 2-2-15,1-2-1 16,2-1 0-16,0 2 2 16,-3-2-2-16,-2 3 0 15,1-2 0-15,1 1-1 0,-1 1 1 16,1 0 0-16,3 0 0 16,0 0-2-16,2 0 2 15,0 0-3-15,-1 0-3 16,8 0 5-16,-7 0-1 15,2 0 2-15,-1 1-1 16,-4 1 1-16,-1-1 0 16,-5 1 0-16,2-1 0 15,0-1 1-15,-4 0-1 16,2 0 0-16,2 0-1 16,1 0-4-16,6 0 0 15,2 0-2-15,-1 0 4 0,-1 0 3 16,3 0-4-16,-5 0 3 15,1 0-2-15,-5 0 0 16,-3 0 3-16,2 0 0 16,-4 0 0-16,-1 0-1 15,1 0 1-15,0 0 0 16,0 0 0-16,0 0 0 16,4 0 0-16,2 0-2 15,3 0-2-15,0 0 2 16,-4 0-4-16,1 0 4 15,-6 0-5-15,0 0-4 16,-1 2 9-16,1-1 1 16,-3 0 1-16,5 0-1 0,-7-1 0 15,0 0 1-15,0 0-2 16,-1 0 2-16,7 0 0 16,2 0 0-16,3 0-1 15,3 2 0-15,2-2-8 16,-2 2-3-16,2 0 2 15,-4-2 5-15,2 0 4 16,-3 0-4-16,-1 0-2 16,-1 0 7-16,0 0-5 15,-9 0 1-15,-4 0 4 16,2 2 0-16,0-2 0 16,-3 1 0-16,1-1 1 15,8 2-1-15,-1-2 0 0,-1 1 4 16,-2-1 6-16,0 0-10 15,-6 0 3-15,-1 0 1 16,-3 0-2-16,-3 0 7 16,-3 0-6-16,0 0-2 15,0 0-1-15,0 0-14 16,0 0-46-16,-5 0-114 16,-24 0-271-16</inkml:trace>
  <inkml:trace contextRef="#ctx0" brushRef="#br0" timeOffset="17406.57">3230 11856 122 0,'0'0'299'15,"0"0"-272"-15,0 0-15 16,0 0 3-16,0 0 2 16,0 0 16-16,0 0 9 15,9-9 3-15,-2 6-29 16,4 2-1-16,-1-1 6 16,6 0 0-16,4 2-6 15,4-2 9-15,3 2-1 16,8-2-14-16,4-1-4 0,5 0-5 15,4 0 2-15,3 2-2 16,-3-1 2-16,-2 1-3 16,-3 0 1-16,3 1 0 15,-6 0-1-15,-1 0 1 16,0 0 0-16,-5 0 0 16,1 0 0-16,0 0 0 15,-1 1 0-15,0 0-1 16,-1 2 1-16,3-1-3 15,-4 0 3-15,3 0-2 16,-3-2 2-16,5 0 2 0,-2 0-2 16,2 0-2-16,-1 0 2 15,-1 0-1-15,2 0 1 16,6 0-5-16,-3 0 3 16,3 0 0-16,1 0 0 15,-7 0 1-15,0 0 1 16,-1 0 0-16,-4 1 1 15,-1-1 0-15,-4 0 0 16,3 2 1-16,-3-2-2 16,-3 0 0-16,3 0-1 15,-1 1 2-15,-1-1-1 0,-4 0 0 16,-5 1 0 0,-1-1-1-16,-3 0 1 0,4 0 0 15,2 0 0-15,-3 0 0 16,-2 0 1-16,3 0-1 15,-2 0 0 1,5 0 0-16,-1 0 0 0,-2 0 0 16,0 0-1-16,-2 0 1 15,0 0 0-15,-3 0 1 16,-1 0-1-16,1 0 3 16,-4 0-3-16,-3 0 0 15,-3 0-1-15,3 0-20 16,-4 0-183-16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47:36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16166 14497 28 0,'-7'0'160'0,"2"0"-129"0,-1 0 12 15,6 0 21-15,-3 0-24 16,3 0-19-16,0 0 12 16,0 0 10-16,0 0 1 15,0 0-7-15,0 0 14 16,0 0-16-16,0 0-35 15,0 0-9-15,0 0 4 16,0 0 5-16,0 0 3 16,0 0-1-16,0 0-2 15,0 0 9-15,0 0 24 0,0 1 29 16,0-1 10 0,0 0-10-16,0 0-5 0,0 0-12 15,0 0-8-15,0 0 2 16,0 0-2-16,0 0 1 15,0 0 3-15,0-8-5 16,5-10-34-16,16-4-2 16,8-7-3-16,2-2 1 15,5-4-10-15,-8-2-2 16,-1-2 2-16,-8-4-9 16,-8 4 4-16,-6 2 8 15,-5 7 2-15,0 11 7 16,0 4 0-16,0 3 0 15,0 2 0-15,0 0 0 0,-11 2 0 16,4-1 0-16,-5 1-1 16,5 1 1-16,-2 2-6 15,4 3 1-15,-1 2 4 16,1 0-1-16,-6 8-8 16,-4 16 5-16,-5 9 5 15,-3 6 0-15,2 9 1 16,-4 4-1-16,0 6 4 15,2 0-3-15,4-5 9 16,6-4 6-16,6-9-8 16,7-4 0-16,0-7-3 15,7-6 0-15,27-6 10 16,12-5-2-16,7-8 4 0,4-4-17 16,-1 0 0-16,-10-19-142 15,-5-9-352-15</inkml:trace>
  <inkml:trace contextRef="#ctx0" brushRef="#br0" timeOffset="329.05">16746 14295 809 0,'0'0'152'16,"0"0"-147"-16,0 0 37 15,0 0 28-15,0 0-38 16,0 0-2-16,214 10-30 16,-147-10-10-16,-17 0-70 15,-27 0-146-15,-18 0-236 16</inkml:trace>
  <inkml:trace contextRef="#ctx0" brushRef="#br0" timeOffset="500.5">16861 14391 804 0,'0'0'134'0,"0"0"-99"16,0 0 84-16,0 0-31 15,0 0-50-15,0 0-25 16,161 3-13-16,-95-3-15 16,-5 0-109-16,-7-7-254 15</inkml:trace>
  <inkml:trace contextRef="#ctx0" brushRef="#br0" timeOffset="863.97">17597 14096 807 0,'0'0'84'0,"0"0"-8"16,0 0 31-16,0 0-43 15,0 0-32-15,0 0 38 16,-110 130-19-16,86-85-17 0,2-5-7 16,8-4-6-16,4-7-12 15,8-7 4-15,2-6-4 16,0-3-7-16,0-6 0 15,0-3-1-15,0 1 0 16,7-4 0-16,7 0 7 16,2-1-6-16,3 0-2 15,3 0-8-15,4 0-13 16,1-4-48-16,8-3-84 16,-3-1-126-16,3-2-247 15</inkml:trace>
  <inkml:trace contextRef="#ctx0" brushRef="#br0" timeOffset="1033.72">17949 14256 915 0,'0'0'123'16,"0"0"-107"-16,0 0 153 16,0 0-59-16,0 0-67 15,0 0-26-15,-143 308-17 16,143-251-4-16,0-3-25 15,3-10-126-15,20-12-339 16</inkml:trace>
  <inkml:trace contextRef="#ctx0" brushRef="#br0" timeOffset="12599.92">24078 13892 277 0,'0'0'176'0,"0"0"-132"16,0 0 23-16,0 0 34 15,0 0-23-15,0 0-6 16,0 0 3-16,0-18-2 0,0 16-15 15,0 1-7-15,0-1-17 16,0 2-11-16,0 0-2 16,0 0 2-1,0 0-7-15,0 0-15 0,0 0-1 16,0 0-6-16,0 15 6 16,0 7 0-16,-3 8 6 15,-11 2-5-15,3 2 4 16,-1 0 1-16,1-1-3 15,2-2 5-15,4-5-2 16,-1-5 4-16,6-6 0 16,0-8-2-16,0-1-2 15,0-5 0-15,0-1 0 16,0 0 5-16,0 0 3 0,0-3 8 16,0-17-22-16,0-6-1 15,6-1-4-15,15-3-2 16,11-1-9-16,7 0 12 15,-2 3-6-15,5 1-1 16,-1 1-1-16,-4 4 0 16,-5 3 1-16,-7 5 1 15,-11 5 3-15,-7 4 6 16,-2 2 1-16,-5 2 0 16,0 1-1-16,0 0-6 15,0 4-5-15,0 16 12 16,0 7 0-16,0 2 9 15,0 5 7-15,0-2 9 0,0-3 8 16,0-1-10-16,0-2-11 16,0-2-1-16,0-2-10 15,-5-1-1-15,-11-2-4 16,-5-8-86-16,7-8-224 16</inkml:trace>
  <inkml:trace contextRef="#ctx0" brushRef="#br0" timeOffset="13200.94">24533 14016 637 0,'0'0'138'0,"0"0"-96"16,0 0 60-16,0 0-9 0,0 0-41 15,0 0-18-15,39 0-4 16,-7 0 0-16,3 0-15 15,-7-1-14-15,-8 1-1 16,-8 0-27-16,-3 0-47 16,-4 0-111-16,-5 0-175 15</inkml:trace>
  <inkml:trace contextRef="#ctx0" brushRef="#br0" timeOffset="13384.21">24533 14016 532 0,'5'89'275'0,"-5"-89"-265"15,0 0 88-15,0 0 8 16,0 0-56-16,0 0-34 16,207 4-13-16,-166-4-3 15,-11-6-89-15,-18 1-299 16</inkml:trace>
  <inkml:trace contextRef="#ctx0" brushRef="#br0" timeOffset="28168.7">24351 14436 515 0,'0'1'112'15,"0"-1"-104"-15,0 0 103 0,0 0-4 16,0 0-50-16,0 0-9 16,0 0 5-16,0 0-24 15,0 0-10-15,0 0 2 16,0 0 3-16,0 0-3 15,0 0 0-15,0 0 4 16,0-3-11-16,8-10-5 16,5-2-9-16,3-2 0 15,3-2-2-15,-3 0 8 16,5 2-5-16,-5 1-1 16,-3 3-3-16,-3 1 1 15,-3 1 1-15,-3 0-2 16,1 2-3-16,-5 2 5 0,2 0 2 15,-2 4-3-15,0 0 2 16,0 2-2-16,0 1-1 16,0 0 3-16,0 0 3 15,0 0-3-15,0 0-3 16,0 0-2-16,0 0 1 16,0 0 0-16,0 0-4 15,0 7 8-15,-11 3-1 16,1 1 1-16,-1 3 0 15,1 1 0-15,1 2 0 16,-2 0 0-16,4 2 0 16,-2-4 1-16,7 1-2 15,-1-1 1-15,3-2-1 16,0 0 0-16,0-3-2 0,0 0 3 16,14-5 2-16,2 0-2 15,0-1 4-15,0-3-2 16,0 0 6-16,0-1-8 15,3 0-12-15,2-11-100 16,6-9-297-16</inkml:trace>
  <inkml:trace contextRef="#ctx0" brushRef="#br0" timeOffset="29024.42">25039 13874 458 0,'0'0'115'16,"0"0"-58"-16,0 0 50 15,0 0-8-15,0 0-29 16,0 0-7-16,7-5-21 15,-7 11-22-15,0 13 33 16,0 6 8-16,0 1-26 16,0 1-9-16,-7-1-2 15,-2-3-12-15,0 1-4 16,2-5 1-16,2 0-9 16,-4-4-1-16,3 0 1 15,1-3-4-15,0-1-38 16,3-5-105-16,-3-2-186 15,5-4-293-15</inkml:trace>
  <inkml:trace contextRef="#ctx0" brushRef="#br0" timeOffset="29587.56">25306 13886 390 0,'0'0'220'15,"0"0"-179"-15,0 0 59 16,0 0 7-16,0 0-59 16,0 0-16-16,-89 82 7 15,77-62-7-15,1 1-11 16,3-3-15-16,6 0 2 16,2-3-4-16,0-4 3 15,0-2-2-15,0-2-5 16,0-4-1-16,10-2-5 15,6-1 6-15,7 0 2 0,7-4 21 16,6-12-13-16,-3-4-2 16,3-1-8-16,-4-1 5 15,-2 1-5-15,-9-2 1 16,-5 4-3-16,-7 0 4 16,-9 1 1-16,0 4-3 15,0-1 0-15,-11 4 11 16,-10 2 0-16,-4 4 5 15,-2 2-8-15,-3 2-1 16,4 1-5-16,1 0-2 16,4 4-3-16,5 8-2 15,14 4-22-15,2 0-81 16,7 1-211-16</inkml:trace>
  <inkml:trace contextRef="#ctx0" brushRef="#br0" timeOffset="30801.8">24927 13963 251 0,'0'0'111'0,"0"0"-52"15,0 0 35-15,0 0 8 16,0 0-8-16,0 0-9 16,0 1-12-16,0-1-3 15,0 0-1-15,0 0-8 0,0 0-13 16,0 0-3-16,0 0-8 16,0 0-13-16,9-4-7 15,5-6 0-15,7-4-16 16,2-3-2-16,4-4 0 15,1-2-21-15,1-2-73 16,-10 1-109-16,-10 7-177 16</inkml:trace>
  <inkml:trace contextRef="#ctx0" brushRef="#br0" timeOffset="74434.13">28341 8337 49 0,'0'-4'418'16,"0"3"-351"-16,0 0 18 15,-3 1 25-15,3 0-26 16,-2 0-28-16,2 0-11 15,0 0-6-15,0-2 9 16,0 1-2-16,0 1-3 16,0 0 2-16,0-2-11 15,0 2-7-15,0 0 2 0,-4-1-8 16,3 0 2-16,1 1-6 16,0-2-7-16,0 1 12 15,0 1-9-15,0 0-8 16,0 0-5-16,-9 7-11 15,-4 16 9-15,-6 9 2 16,-8 9 1-16,1 3 7 16,-1 2 0-16,1 0 0 15,3-2-1-15,5-4-6 16,8-3 8-16,4-5-2 16,3-3-5-16,3-6 9 15,0-3-1-15,0-7-8 0,0-4-2 16,-2-5 0-16,-2-3-4 15,3-1-37-15,-8 0-58 16,0 0-139-16,-3 0-367 16</inkml:trace>
  <inkml:trace contextRef="#ctx0" brushRef="#br0" timeOffset="74818">28150 8602 745 0,'0'0'89'16,"0"0"-2"-16,0 0 33 16,0 0-52-16,0 0-17 0,0 0 0 15,234 0-24 1,-169 1-16-16,-8 0-5 0,-15-1-6 15,-15 0 0-15,-17 2-10 16,-4-2-21-16,-3 0-28 16,-3 0-81-16,0 0-191 15</inkml:trace>
  <inkml:trace contextRef="#ctx0" brushRef="#br0" timeOffset="75154.39">28658 8371 630 0,'0'0'133'0,"0"0"-55"16,0 0 12-16,0 0-30 16,0 0-43-16,0 0 54 15,-25 97-1-15,-8-46-11 16,-1 2-15-16,6-1-12 16,8-1-22-16,8-4-4 15,3-2-5-15,5-4-1 16,4-3-3-16,0-7-98 0,13-13-302 15</inkml:trace>
  <inkml:trace contextRef="#ctx0" brushRef="#br0" timeOffset="76551.92">30703 8413 267 0,'0'0'60'16,"0"0"15"-16,0 0 25 16,0 0-14-16,0 0-11 15,0 0 6-15,-30-24-17 16,30 21 1-16,0 2-6 16,0 1 1-16,0 0 1 15,0 0-16-15,0 0-23 16,0 0-8-16,0 0-14 0,0 12 4 15,0 10 11-15,3 6 2 16,8 6 7-16,5 2 9 16,3 0-19-1,2 0 1-15,6-5-4 0,-6-6 0 16,0-1 2-16,-5-11-11 16,-5-3 1-16,-2-6 1 15,-7-2-4-15,8-2 9 16,4 0 23-16,8-13 9 15,8-9-28-15,5-5-9 16,-3-2-3-16,3-1 2 16,-7 3 0-16,-1 1 3 15,-4 2-4-15,-5 3-2 0,-8 3 0 16,-1-1-1-16,-7 4 0 16,1-2 1-16,-1 0-4 15,2 5 3-15,-4 3-17 16,0 6-16-16,0 3-24 15,0 0-56-15,0 8-137 16,0 10-148-16</inkml:trace>
  <inkml:trace contextRef="#ctx0" brushRef="#br0" timeOffset="77184.88">30874 8732 508 0,'0'0'77'16,"0"0"17"-16,0 0 45 16,0 0-49-16,0 0-36 15,0 0 22-15,20-21-4 16,-20 21-30-16,0 0-14 16,0 0-21-16,0 10-4 15,0 12 0-15,0 7 42 16,0 7-6-16,0 2-19 15,5 1-15-15,6 2-4 16,-1-3-1-16,6-5-92 0,4-9-231 16</inkml:trace>
  <inkml:trace contextRef="#ctx0" brushRef="#br0" timeOffset="79632.53">27952 9075 186 0,'0'0'188'0,"0"0"-141"16,0 0 31-16,0 0 1 16,0 0-24-16,0 0-11 15,0 0-5-15,0-3-1 16,0 3-18-16,0 0-12 15,0 7 31-15,-5 4-14 16,-11 5-8-16,0 2 2 16,0 3 0-16,-5 3 10 15,3 4 4-15,2 2-10 16,4 3-12-16,-2 0-8 16,3 2-2-16,0-2 4 15,4 1-3-15,-1 1 3 16,-3-2-3-16,-3 0-2 0,3 2 4 15,-5 1-3-15,9 1-1 16,-3 1 4-16,1 1-3 16,3-3-1-16,-2-3 0 15,-3 0 1-15,4-4-1 16,-2 1 0-16,2-3 1 16,-2-1 0-16,2 2-1 15,2-1 8-15,-2-1 2 16,5 4-3-16,-3-2 4 15,-4 0-6-15,3 2 18 16,-1 0-15-16,2-2-5 16,0 1 22-16,-1 0-19 15,1 2-4-15,-4-2 2 16,2 1-2-16,-2 1-1 0,0 0 5 16,8 2-4-16,1-2 4 15,0-2 8-15,0 2-8 16,0-3 1-16,0-1-4 15,1 0-3-15,-1 0 3 16,0-2-3-16,0 3 1 16,4-2 0-16,0 2-1 15,-3 0 0-15,5 2 0 16,-1-2 1-16,0 2 0 16,1-3 0-16,-3 1-1 0,-1 0 0 15,-2-1 1 1,0-2 0-16,0 2-1 0,3-3 0 15,4 0 0-15,4 1 0 16,3-2 1-16,6 0 2 16,-3-1-3-16,5 0 1 15,-1 1-1-15,4 0 1 16,-4 1 0-16,4 6-1 16,-1-1 0-16,-2 4 3 15,-5-2 11-15,-3-3-7 16,-3 1-5-16,0-5-2 15,-3 1 2-15,5-3 0 16,1 2 3-16,4 1-3 16,-2 4-2-16,1-1 2 15,1 0 1-15,-2 1-3 0,-5-3 0 16,-1 1 0 0,-1 0 0-16,-4-4 0 0,4-1 1 15,-4-2 2-15,1 0-3 16,-1 2 0-16,-3 2 4 15,3 7 11-15,-1-1-12 16,1 2-1-16,2 5 2 16,-2-4-1-16,4 0-1 15,-3 0-2-15,1-4 3 16,1-2-2-16,1-6-1 16,-2-3-1-16,2-11-35 15,7-7-99-15,7 0-311 0</inkml:trace>
  <inkml:trace contextRef="#ctx0" brushRef="#br0" timeOffset="81476.58">28739 9114 343 0,'0'0'29'0,"0"0"32"0,0 0-1 16,0 0 3-16,0 0 3 15,0 0-6-15,6 91 3 16,4-68-28-16,-3 7 18 15,2-1-38-15,2 1 17 16,-1 2-2-16,1-3-10 16,0-1 2-16,-1 1-17 15,-1-1 4-15,3-1 4 16,3 4 3-16,2 1 12 16,1 0-6-16,0 2 3 0,-4-2-18 15,2 1-6 1,-4-2 3-16,2 0-4 0,-3 1 0 15,-1-2 0-15,1 2 0 16,-2 2 2-16,-2-3 6 16,-4-1-8-16,-1 3 2 15,-2-1-1-15,0 2 2 16,0 0 7-16,0 3-9 16,4-2 4-16,-2 0 6 15,1-2-6-15,-3 1-3 16,0-1-2-16,0 2 1 15,0-1 1-15,0 3-1 16,0 0 0-16,0-2-1 16,0-1 0-16,-5-2 0 15,-1 0 0-15,3-2 0 0,1 3 0 16,-3-3 0 0,0 2 0-16,-1-1 0 0,1 0-1 15,0 0 1-15,-4-1-1 16,2 0 1-16,-2-1-1 15,-2 2 1-15,2 0 0 16,-1 2-1-16,3 1 3 16,-4 0-4-16,1-2 2 15,-5 0-1-15,5-2 0 16,-1-1-2-16,-3 1 3 16,3 0 0-16,-1-2 0 15,-2 0-1-15,3 1 1 0,2-1-2 16,2 1 1-1,7-2-11-15,-3 3-2 16,3-2 2-16,0 2 8 0,0-2 4 16,0 2 0-16,0 2 0 15,0 0 1-15,0 3 4 16,-6-4-4-16,-1-1-1 16,-1-4 0-16,-3 1 0 15,0-5 1-15,4-1 1 16,0 2 1-16,2-4 4 15,5 1-4-15,0 2-3 16,0-5 0-16,0 3 3 16,0-2-3-16,0 1 1 0,0 4-2 15,-7 0 1 1,-2 1 0-16,-2-2 5 0,4 1-4 16,-2-2 0-16,4-1 6 15,0-2-3-15,-1-1-2 16,5 0-1-16,-5 0 3 15,1-3 6-15,2 3-9 16,-3 0 0-16,3 0 0 16,1 0 7-16,-3-3-2 15,1-3-6-15,2-1-6 16,-3-6-50-16,1-4-186 16,4 0-421-16</inkml:trace>
  <inkml:trace contextRef="#ctx0" brushRef="#br0" timeOffset="104616.74">28005 9340 232 0,'4'-4'47'0,"-4"1"0"16,1 1 43-16,-1 1-11 16,0 1-26-16,0 0-15 15,0 0-8-15,0 0-4 16,0 0 10-16,0 0 10 15,0 0-14-15,4 0-2 16,-4 0-8-16,0 0-9 16,0-1 8-16,0 0 1 0,0-3-8 15,2 1-10-15,1 1-3 16,-3-1 7-16,2 0 6 16,-2 0 9-16,0 3 7 15,0-3-3-15,0 2-5 16,0 0 2-16,0-1-4 15,0 2 1-15,0 0-5 16,0 0-6-16,0 0-8 16,0 0-2-16,0 4 0 15,-5 11 3-15,-6 3 2 16,1 5-2-16,2-4-2 16,3 1 1-16,5-2-2 15,0 1 0-15,0-3 2 0,0-4-1 16,2-1-1-16,14-2 1 15,3-2-1-15,1-3 2 16,-3-3-2-16,3-1-1 16,-2 0-2-16,5-9 1 15,-7-7-2-15,1-1 2 16,-3-1-2-16,-3-1 3 16,-6 1 1-16,-1 1 0 15,-4 1 3-15,0 1-3 16,0 0 0-16,0 0 0 15,-4 2 4-15,-12 4-4 16,0 0-5-16,-3 4-3 0,1 4 4 16,-5-1 4-16,0 2 3 15,-1 0-3-15,2 0 0 16,6 4-30-16,6 3-58 16,10 3-65-16,0 0-118 15</inkml:trace>
  <inkml:trace contextRef="#ctx0" brushRef="#br0" timeOffset="104937.36">28283 9532 747 0,'0'0'173'0,"0"0"-85"15,0 0 34-15,0 0-44 16,0 0-46-16,0 0-29 15,0-3-3-15,0 3-7 16,0 0-34-16,-9-1-85 16,2-1-133-16,2-2-492 0</inkml:trace>
  <inkml:trace contextRef="#ctx0" brushRef="#br0" timeOffset="105550.02">28373 9303 332 0,'0'0'163'0,"0"0"-103"16,0 0 43-16,0 0 7 15,0 0-44-15,0 0-33 16,-11-3-17-16,6 9-11 15,0 8 12-15,3 3-7 16,2-1-3-16,0 0-4 0,0 2-2 16,0-5-1-1,0 0 1-15,7-1-1 0,2-5 0 16,-4-1-1-16,1-2-3 16,-1-3-9-16,2 0-16 15,7-1 29-15,2 0 2 16,9-8 2-16,-2-8-1 15,3-2 1-15,-1-2 2 16,-9-1 6-16,-5 0-1 16,-6 5-4-16,-5 2 19 15,0 3 2-15,0 4-5 16,-11 0 4-16,-1 3-10 16,-4 2-12-16,-2 2-3 0,-3 0 6 15,-2 0-8 1,2 2-8-16,1 7-25 0,12 1-76 15,8 0-88-15,0-3-251 16</inkml:trace>
  <inkml:trace contextRef="#ctx0" brushRef="#br0" timeOffset="106033.61">28668 9333 600 0,'0'0'88'16,"0"0"21"-16,0 0 22 15,0 0-19-15,0 0-43 16,0 0-20-16,-5-4-12 16,5 4-27-16,-7 4-5 15,-5 6 15-15,-1 0-14 16,-1-2 0-16,4 0-6 16,3-2 0-16,3-2-12 15,4 2-64-15,0-2-44 0,4 3 22 16,11 0 12-1,3 2 29-15,2 1 48 0,-6 3 9 16,-2 1 7-16,-1-2 23 16,-2 1 40-16,-2-2 8 15,-4-1-6-15,-3-3-23 16,0-3-21-16,0 1-14 16,0-1-7-16,-5 0-6 15,-9-1 9-15,1-1-10 16,-6-2-67-16,-1 0-140 15,-1 0-143-15</inkml:trace>
  <inkml:trace contextRef="#ctx0" brushRef="#br0" timeOffset="106274.06">28622 9306 311 0,'0'0'463'0,"0"0"-410"15,0 0 34-15,0 0 14 16,0 0-37-16,0 0-37 16,15-6-12-16,6 6 8 15,4 6-13-15,-4 2-10 16,0 0-41-16,-1 3-142 0,-3-4-239 15</inkml:trace>
  <inkml:trace contextRef="#ctx0" brushRef="#br0" timeOffset="109758.73">28016 9753 136 0,'0'0'222'0,"0"0"-148"0,0 0 28 15,0 0-10-15,0 0-19 16,0 0-12-16,-2-1-18 16,-7 1-12-16,-3 4-1 15,-4 9 22-15,-4 5-13 16,1 1-22-16,7-1 0 15,-3 2-12-15,8-2-5 16,4-1 0-16,3-2 0 16,0-2 0-16,0-5 0 15,0 0-6-15,9-6 2 16,8-2-14-16,6 0 17 16,4 0 1-16,-1 0 1 15,-1-8 3-15,-4-4-3 0,-3-1 2 16,-2-3-3-16,-2 1 0 15,0-2 0-15,-8-1-1 16,-5 2-2-16,-1 1 2 16,0 5-3-16,0 0 0 15,-5 4-1-15,-11 3 0 16,-3 2 5-16,-3 1 0 16,1 0 0-16,0 0-20 15,5 7-60-15,5 1-140 16,8-1-268-16</inkml:trace>
  <inkml:trace contextRef="#ctx0" brushRef="#br0" timeOffset="110037.43">28347 9957 551 0,'0'0'267'0,"0"0"-260"16,0 0 36-16,0 0 16 15,0 0-50-15,0 0-3 16,-27-9 0-16,18 9-6 0,4 0-56 15,-2 0-163-15,3 0-240 16</inkml:trace>
  <inkml:trace contextRef="#ctx0" brushRef="#br0" timeOffset="110670.35">28414 9842 337 0,'0'0'458'15,"0"0"-423"-15,0 0-1 16,0 0 26-16,0 0-12 16,0 0-20-16,136-56-19 15,-111 42-7-15,-4 2-1 16,-7 2 0-16,-9 5 0 15,-3 2 0-15,-2 1-1 16,0 1 2-16,0 1-2 0,0 0 1 16,0 0 0-1,0 0-1-15,0 3 0 0,-5 11 13 16,-6 8-2-16,4 1 4 16,2 2 4-16,1 3 5 15,3-3-7-15,-3-1-9 16,4-2-4-16,0-2-4 15,0-4-3-15,0-8-122 16,14-6-348-16</inkml:trace>
  <inkml:trace contextRef="#ctx0" brushRef="#br0" timeOffset="113349.88">27952 10185 179 0,'0'0'240'0,"0"0"-225"15,0 0 0-15,0 0 17 16,0 0-6-16,0 0-8 0,-74 51 8 15,70-36 29-15,2 2-16 16,2 0-7-16,0 0 5 16,0 0-19-16,0-1-12 15,0-2-6-15,0-5-1 16,6-3-3-16,4-2 1 16,3-1 3-16,8-3 4 15,4 0 3-15,5 0-4 16,-2-10-2-16,2-2 1 15,0-2 2-15,-3-2 0 16,-6 1 17-16,-1-2-4 16,-5 0-1-16,-7 0 1 0,0 0-1 15,-6 2-5-15,-2 0 1 16,0 5 2-16,0 0 6 16,-5 2-1-16,-8 3-5 15,-2-1-8-15,-1 1 7 16,-7 4-11-16,5 1 8 15,-7 0-8-15,-1 0-2 16,1 3-5-16,-2 8 3 16,6 3-7-16,7 2-28 15,3 1-33-15,11 0-63 16,0-1-95-16</inkml:trace>
  <inkml:trace contextRef="#ctx0" brushRef="#br0" timeOffset="113585.09">28272 10429 356 0,'0'0'485'15,"0"0"-481"-15,0 0-2 16,0 0 18-16,0 0-20 0,0 0-9 16,-25-3 7-1,22 2-43-15,1-1-168 0</inkml:trace>
  <inkml:trace contextRef="#ctx0" brushRef="#br0" timeOffset="114649.97">28518 10208 293 0,'0'0'216'0,"0"0"-213"16,0 0-2-16,0 0 20 15,0 0 37-15,0 0 10 16,0 0 16-16,0 0-18 16,0 0-31-16,0 0-17 15,0 0-2-15,0-3-4 16,0-1-7-16,0-1-5 16,0-1-1-16,0 1 1 15,0 2-4-15,-12 0-9 16,-2 0-5-16,-2 2-10 15,0 0 28-15,0 0 1 16,0 1 0-16,-2 0 2 0,2 0-2 16,0 5 2-1,0 6-3-15,1 3 0 0,0 2 4 16,5 0-4-16,8-2 2 16,2-1 1-16,0-2-2 15,0-3 1-15,5-2-1 16,11-5 3-16,9-1 2 15,3 0 15-15,6 0-16 16,-2-3-5-16,0-4-9 16,-8-3-9-16,-1 0 16 15,-1 1 1-15,-5-1 1 16,-4 2 0-16,-4 3-1 16,-4 1 1-16,-3 0 2 15,-2 2 0-15,0 1 9 16,0 1 5-16,0 0-7 0,0 0-9 15,-6 0 0-15,-11 1 4 16,-8 12 2-16,-5 5 0 16,7 3 14-16,-6 3-7 15,6 2 7-15,2-2 6 16,-2 0-14-16,11-6 3 16,1-2-15-16,6-6 6 15,1-5-6-15,4-1-11 16,0-4-9-16,0 0-93 15,30-4-158-15</inkml:trace>
  <inkml:trace contextRef="#ctx0" brushRef="#br0" timeOffset="115976.19">28684 10315 558 0,'0'0'162'15,"0"0"-107"-15,0 0 28 16,0 0-31-16,0 0-17 15,0 0-12-15,0-35 18 16,0 20-14-16,0 1-17 16,0 2-8-16,0 1-2 0,0 2 0 15,0 2-2 1,0 3-4-16,0 1-5 0,0 0 1 16,9 0 2-16,-2 0 0 15,7 3-7-15,-3 0 4 16,3 0 6-16,-1 0 4 15,3 0 0-15,-2 0 1 16,-2 0 1-16,-3 0-1 16,-7 0-3-16,-2 3-6 15,0 6 2-15,0 4 1 16,-7 1 6-16,-13 0 4 16,-1-1-4-16,0 3 2 15,-1-4 3-15,3 0-4 16,3-1 0-16,4 0-1 15,6-4 0-15,1 1 0 0,5 0 0 16,0 1-7-16,0-4 5 16,0 4 0-16,0-1 1 15,0 0-5-15,7 2-16 16,7-3-2-16,-7-2 1 16,4 0 14-16,0-1 6 15,-3-3-1-15,3 0-1 16,-4-1 5-16,2 0 0 15,0 0 3-15,1 0 5 16,-2-2-3-16,2-7 5 16,1-1 5-16,-2 0 5 0,-2 0-1 15,2-1-10-15,-1 4 6 16,-2-2 3-16,-1 4 1 16,-5-1 7-16,0 1-2 15,0 0-7-15,0 1 4 16,0 2-5-16,-5 0-11 15,-13 1-5-15,-5 1 5 16,-4 0-2-16,-3 0 2 16,0 0-6-16,7 0 1 15,4 0-20-15,8 0-26 16,6 0-77-16,5 0-135 16,0 0-322-16</inkml:trace>
  <inkml:trace contextRef="#ctx0" brushRef="#br0" timeOffset="116803.09">28299 10638 701 0,'0'0'303'16,"0"0"-265"-16,0 0 9 15,0 0-25-15,0 0-22 16,0 0-1-16,2-3-5 0,-2 3-3 15,5 0-73-15,0 2-137 16,6 3-230-16</inkml:trace>
  <inkml:trace contextRef="#ctx0" brushRef="#br0" timeOffset="116943.99">28368 10755 115 0,'0'0'823'16,"0"0"-823"-16,0 0-4 16,0 0-8-16,0 0-159 0,0 0-71 15</inkml:trace>
  <inkml:trace contextRef="#ctx0" brushRef="#br0" timeOffset="117079.55">28368 10755 241 0,'37'94'566'16,"-37"-94"-566"-16,0 0-2 15,0 0-82-15,0 0-210 16</inkml:trace>
  <inkml:trace contextRef="#ctx0" brushRef="#br0" timeOffset="117227.99">28493 10998 714 0,'0'0'122'15,"0"0"-121"-15,0 0-1 16,0 0-93-16,0 0-137 16,0 0-112-16</inkml:trace>
  <inkml:trace contextRef="#ctx0" brushRef="#br0" timeOffset="117356.83">28591 11154 501 0,'0'0'277'0,"0"0"-272"16,0 0-5-16,0 0-28 16,0 0-313-16</inkml:trace>
  <inkml:trace contextRef="#ctx0" brushRef="#br0" timeOffset="117536.83">28470 11417 896 0,'0'0'0'16,"0"0"-68"-16,0 0-136 0,0 0 140 15,0 0-53-15,0 0-72 16</inkml:trace>
  <inkml:trace contextRef="#ctx0" brushRef="#br0" timeOffset="123266.62">30411 9097 157 0,'0'0'148'0,"0"0"-105"16,0 0 45-16,0 0-11 16,0-2-18-16,0 2 3 15,0 0 8-15,0-1 11 16,0 1-24-16,0-1-10 16,0 1 2-16,0 0-1 15,0 0-20-15,0 0-14 16,0 0-3-16,0 0-3 15,0 0-5-15,0 0-3 16,0 0 0-16,0 1 0 0,0 10 4 16,0 3 9-1,-4 4-8-15,3 0-2 0,-8 1 0 16,0 2 1-16,2 5-4 16,-4 3 3-16,6 0 0 15,-4 2-1-15,7-2 7 16,-3-1-7-16,1 1 1 15,3-3-3-15,-3 1 2 16,-1-2-2-16,3 2 3 16,2-2-3-16,-4 0 2 15,4 5-1-15,-1-3 0 16,-5 2 1-16,3 0-1 16,-6-5 2-16,7 3-3 0,-1-5 1 15,1 1-2-15,-2 1 1 16,4 0 0-1,0 1 0-15,0 2 1 0,0 0 0 16,0-1-1-16,0-1 1 16,0 0-2-16,0-4 1 15,0 0 0-15,0 2 0 16,0 0 1-16,0 0-1 16,0 3 0-16,0 0 2 15,0-1-5-15,4 0 4 16,7 0-1-16,-6 0 0 15,0-2 2-15,-1 0-2 16,-4 0 0-16,0-1 1 16,0 2-1-16,0 0 1 0,0-1 0 15,-4 4-1 1,2-2 0-16,-1 0 0 0,1 2 0 16,2 0 0-16,-3-5 0 15,3 3 0-15,0-2 0 16,0-3 0-16,0 3 1 15,0-3-2-15,0 0 1 16,0 0 0-16,0 2-1 16,0 2 2-16,3-1-1 15,2 1 0-15,-3 3 0 16,2-4 0-16,-4 1 0 16,0-2 0-16,0 1 0 15,0 0 0-15,0-1 0 0,0 0-1 16,0-1 2-1,0-1-2-15,0-1 1 0,0 2 0 16,0 0 1-16,5 1-1 16,2 0 0-16,-2 1-1 15,1 1 1-15,3 2 0 16,-2 0 0-16,1-3 0 16,0 1 0-16,4-2 0 15,-5-2 0-15,7-1-1 16,-3-1 1-16,-6-1 1 15,2-2-1-15,-2 1 0 16,1 1 0-16,-1-2 0 16,-5 4 0-16,4-1 0 15,-4 0 0-15,1 0 0 0,3 1 0 16,1-1 1-16,1 2-2 16,-1 1 2-16,4 0-2 15,1 1 1-15,1-3 0 16,0 1 0-16,-4-1 0 15,3 1 0-15,1-1 0 16,-4 1 0-16,4 0 1 16,-4 0-1-16,3-1 0 15,1 1 0-15,-1-4 0 16,1 1 1-16,0 2-2 16,-4-3 2-16,3 0-1 0,-10-3 0 15,6-3-3-15,-5-3-76 16,-1-7-156-16</inkml:trace>
  <inkml:trace contextRef="#ctx0" brushRef="#br0" timeOffset="124584.3">31465 9138 100 0,'0'0'76'0,"0"0"-13"15,0 0 23-15,0 0-16 16,0 0-7-16,0 0-3 16,-60-78 14-16,53 71-14 15,2 3 3-15,-1 1 15 0,3 0-6 16,1-1-27-16,-2 0 14 15,3-2-11-15,-3 1-26 16,4 0 41-16,-2 1-34 16,2 3-6-16,0 1 0 15,0 0-10-15,0 0-13 16,0 0-3-16,0 18-11 16,0 10 10-16,0 9 4 15,13 5 3-15,8 7-1 16,2 0 1-16,3 3 7 15,1 4-5-15,3 4 8 16,4 0-2-16,1 1 5 16,2 3-6-16,-1 2-9 0,-5 2 0 15,-6 2-1 1,-4 1 1-16,-5-1 0 0,4 1-1 16,-2 1 0-16,1 0 1 15,0-3-1-15,3-1 0 16,-5-4 0-16,3 3 0 15,-6-4 0-15,-3 2 0 16,-4-7 0-16,-2-4-1 16,0-5 1-16,1-1 0 15,-1-1 0-15,4 1-2 0,-4-2 1 16,-3 0 1 0,-2-3-4-16,0 0 3 0,0-1-9 15,0-2-4-15,0-4 4 16,-13-1-2-16,-1-2 8 15,2-1 2-15,-4 1 1 16,-7 2 0-16,2 2 1 16,-2-2 0-16,-2 2-1 15,0-2 2-15,9-2-1 16,-1-1 0-16,-1 2-1 16,2 5 1-16,-2 1 1 15,-1 2 0-15,-1 1 8 16,4-5-5-16,4-3-1 15,3-6 10-15,4-5 3 16,5-5-16-16,0-5-1 0,0-5 0 16,0-9-97-1,19 0-159-15,8-23-318 0</inkml:trace>
  <inkml:trace contextRef="#ctx0" brushRef="#br0" timeOffset="125889.51">30943 9190 256 0,'0'0'137'16,"0"0"-127"-16,0 0 8 15,0 0 15-15,0 0 20 16,0 0-18-16,-17-4-8 16,11-1 5-16,3 0-11 0,1 3 5 15,-3-1-7 1,1 3 38-16,-1-2-2 0,-2 1-32 15,1-1-17-15,-2 2 20 16,1-1-2-16,1 1-6 16,-3 0 5-16,1 0 5 15,0 0-15-15,-2 0-1 16,1 11 5-16,-2 6-4 16,4 4 11-16,2 3-5 15,0 1-4-15,5 1-4 16,0-1 5-16,0 0-10 15,0-6-2-15,10-1 0 16,12-2-4-16,-1-5 0 16,-2-1 0-16,-1-4 0 0,-2-5-6 15,-2 1 3-15,2-2-2 16,-4 0 4-16,6-7 1 16,-2-10 0-16,-4-2 0 15,-1-6 0-15,0 0-1 16,-6-2 0-16,0 0-5 15,-5 0 5-15,0 3-2 16,0 1 3-16,-2 5 0 16,-12 4 6-16,2 5 18 15,1 3-6-15,1 3-14 16,-1 0 0-16,-8 3-8 16,-1 0-21-16,-1 6-31 15,3 9-77-15,9-2-122 0</inkml:trace>
  <inkml:trace contextRef="#ctx0" brushRef="#br0" timeOffset="127633.27">30926 9674 187 0,'0'0'145'16,"0"0"-42"-16,0 0-3 16,0 0-18-16,0 0-23 15,0 0-9-15,-4 0-16 16,4 0-11-16,0 0 9 16,0 0-21-16,0 0-4 15,0 0 1-15,0 0-6 16,0 0 2-16,0 0 4 15,0 0 4-15,-2 0 1 16,-1 0-1-16,1 0 2 0,-7 0-4 16,7 0-7-16,-3 0-2 15,2 0 3-15,-3 0-3 16,1 0 1-16,-2 0-2 16,-4 0 0-16,2 0 2 15,-1 0-2-15,-4 0 5 16,7 0 2-16,-8 5 1 15,3 6-1-15,-2 3 9 16,-2 3-4-16,5 1 0 16,2 0-5-16,8 4 1 15,1-2-3-15,0-1-2 16,0 1 4-16,0-3-5 16,0-1-2-16,7-2 2 0,9-4-2 15,-2 0 4-15,0-4 3 16,-2-2-2-1,3-1 4-15,-3-1-4 16,-1-2 0-16,-1 0-2 0,3 0-3 16,-1 0 2-16,2-6-1 15,2-3 1-15,-4-2-2 16,3-1 0-16,-1-1 2 16,-7-1 0-16,3-3-1 15,-4-2 1-15,-3 0 0 16,-3 1-2-16,0-1 3 15,0 2-1-15,0 0 0 16,0 5 10-16,0 1-5 0,-9 2 1 16,-1 5-3-1,-3 0-5-15,-6 1-4 0,3 3 2 16,-3 0-19-16,6 0-39 16,4 3-49-16,9 2-98 15,0-4-263-15</inkml:trace>
  <inkml:trace contextRef="#ctx0" brushRef="#br0" timeOffset="131918.6">30777 10265 30 0,'0'0'63'0,"0"0"25"0,0 0-12 15,0 0-12-15,0 0-3 16,0 0 4-16,0 0-3 16,-2 2 1-16,2-2-6 15,0 0-5-15,0 0 6 16,0 0-4-16,0 0-2 15,0 0-14-15,0 0 0 16,0 0 7-16,0 0-2 0,2 0-5 16,12-6-18-1,2-5-14-15,4-3-4 0,1-4 1 16,-5-2-2-16,0 0 0 16,-6 2 1-16,-1 1-2 15,-2 6 1-15,-3 2 2 16,-3 3 0-16,3 4 6 15,-4 0 10-15,0 1-3 16,0-1 4-16,0 2-3 16,0-2-8-16,0 2 2 15,0 0-3-15,0 0-3 16,0 0-5-16,0 0 0 0,0 0 0 16,0 0-1-1,0 0-5-15,0 5-3 0,0 11-1 16,0 8 10-16,0 2 2 15,0 1-2-15,0 0 1 16,0-3-1-16,0-1 0 16,0-3 0-16,0-5-1 15,0-4-1-15,0-2 1 16,0-4-1-16,0-1-2 16,0-1-3-16,2 1 2 15,1 0 5-15,-1-1 0 16,2 0-1-16,-4 0 1 15,0-1-4-15,0 0 2 16,0-2-5-16,0 0-13 16,0 0-12-16,0 2-9 0,0-2 27 15,-11 1 10-15,-5 1 2 16,-3-1 2-16,3-1 0 16,2 0 0-16,3 0 3 15,-1 0-3-15,1 2 0 16,0 0 0-16,-3 1 0 15,12-1 0-15,-1 1 0 16,3-3 0-16,0 0-3 16,0 0 0-16,0 0-4 15,0 0 7-15,3 2 5 0,19 0 15 16,4-2 16 0,6 0-12-16,5 0 5 0,4 0-7 15,-6 0 1-15,2 0-12 16,-5 0-10-16,5-2-1 15,2 0-10-15,-2-1-104 16,-7 0-275-16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1:2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25295 3958 229 0,'-5'-2'51'0,"0"1"-19"16,-2-1 66-16,-2 2-21 15,2 0-15-15,-2 0-11 16,0 0-21-16,2 0 0 16,-4 0 10-16,2 0-18 15,-1 0-16-15,3 0-5 16,-4 0-1-16,6 0-4 16,-4 0-5-16,5 0-11 15,-1 0-20-15,5 2-1 16,-2-1 25-16,2 1 0 15,0 1 4-15,0-2 8 16,0 1-3-16,0 0 7 16,0-2 1-16,0 0 3 15,0 0 14-15,0 0 15 0,0 0 16 16,0 0 3-16,0 0-14 16,0 0-7-16,0 0-2 15,0 0-5-15,0 0-4 16,7 0-5-16,13 0 12 15,5 0 18-15,6 0-19 16,7 0-12-16,4 0 2 16,9 0-10-16,6 0-5 15,5-3-1-15,5 1 2 16,-3 0-1-16,7 1-1 16,-4 1 0-16,-5 0 1 15,-4 0 0-15,-5 0 0 0,-3 0 11 16,-1 0 20-1,1 0-8-15,-3 0-12 0,5 0-9 16,-1 0 2-16,6 0-4 16,8 0 1-16,6 0 0 15,-4 0-1-15,-5-2-2 16,-4-1 1-16,1 2 0 16,1 1 2-16,4-3 2 15,1 3 7-15,-7-1 7 16,-6 1-12-16,-6 0-3 15,-4 0-2-15,-1 0-1 16,-4 0 0-16,-2-2-1 16,-3 2 1-16,-2 0 0 0,4 0 1 15,7 0-1 1,-4 0 0-16,-5 0 1 0,-2 0-2 16,-9 0 0-16,-2 0-2 15,1 0-1-15,-8 0-5 16,4 0 1-16,-5 0 1 15,-3 0 3-15,-2 0 3 16,-1 0 2-16,0 0-1 16,1 0 0-16,3 0 0 15,-4 0 1-15,-3 0 1 16,-2 0-2-16,0 0 4 16,0 0-4-16,0 0 3 15,0 0-3-15,0 0-9 16,-16 0-98-16,-21-3-346 0</inkml:trace>
  <inkml:trace contextRef="#ctx0" brushRef="#br0" timeOffset="740.83">25771 3526 569 0,'0'0'94'0,"0"0"32"0,0 0-16 15,0 0-28-15,0 0-29 16,0 0-24-16,0-3-15 15,0 16-11-15,2 8 30 16,-2 6 17-16,3 1-10 16,-3 1-16-16,0-4 3 15,0-1-11-15,0-3-9 16,0-4-7-16,0-2 3 16,0-3-6-16,0-4 0 15,0-2-60-15,0-6-95 16,0 0-238-16</inkml:trace>
  <inkml:trace contextRef="#ctx0" brushRef="#br0" timeOffset="1232.35">25771 3503 634 0,'0'0'109'0,"0"0"-42"16,0 0 31-16,0 0-20 16,0 0-51-16,0 0-8 15,-41 2 13-15,11 10-1 16,2 6-8-16,0 2-21 15,5-2-1-15,7 0-1 16,7-3-3-16,4 1-3 16,5-6-11-16,0-1-46 15,0-4-8-15,21-3-10 16,5-2 40-16,8 0 19 16,-6 0-19-16,-6 0 41 15,-10 0 0-15,-12 0 11 0,0 0 37 16,0 0 0-16,-12 3-28 15,-15 9 19-15,-10 3 38 16,-4 2-23-16,4 0-18 16,5 1-16-16,6-3-16 15,6-1-4-15,10-3-1 16,10-1-6-16,0-6-37 16,15-4-160-16,33 0-120 15</inkml:trace>
  <inkml:trace contextRef="#ctx0" brushRef="#br0" timeOffset="1772.75">26051 3611 400 0,'0'0'267'16,"0"0"-205"-16,0 0 28 0,0 0-10 15,0 0-13-15,0 0-25 16,-91 28-9-16,65-8-5 16,3 2-18-16,0-2-10 15,10 0 0-15,3-3-2 16,6-2-1-16,4-4-6 16,0-4 1-16,9-2-17 15,18-5 4-15,10 0 21 16,12-5 10-16,1-13-5 15,-4-5 1-15,-9-5-4 16,-9-3 9-16,-15-5 8 16,-10 0-2-16,-3 3 10 15,0 6 17-15,-10 5 2 0,-15 8-3 16,-5 4-29-16,-2 6-1 16,-3 4-4-16,-4 0-8 15,0 6-2-15,5 8-2 16,4 3-16-16,11 3-72 15,19 1-64-15,0-4-160 16</inkml:trace>
  <inkml:trace contextRef="#ctx0" brushRef="#br0" timeOffset="2217.89">26224 3691 534 0,'0'0'233'16,"0"0"-214"-16,0 0-19 15,0 0 15-15,0 0-12 16,0 0 0-16,186-13-1 16,-160 3-2-16,-5 1 2 15,-6-2-2-15,-10-2 4 16,-3-1 8-16,-2 1 12 15,0 0 20-15,0 0 18 16,0 2-14-16,-11 2-7 16,0 0-1-16,-1 2-16 15,0 4-13-15,-4 0-4 0,3 3 2 16,-8 0 2-16,-7 0-10 16,-1 15-1-1,3 3 0-15,1 4-3 0,9 1-3 16,7 0 3-16,8 2 1 15,1-1 2-15,0-2 0 16,10 0 1-16,13-3-1 16,6-5 0-16,2-4 2 15,-1-3-2-15,9-5-23 16,6-2-37-16,2 0-71 16,1-16-171-16</inkml:trace>
  <inkml:trace contextRef="#ctx0" brushRef="#br0" timeOffset="2497.44">26716 3527 642 0,'0'0'141'15,"0"0"-132"-15,0 0 3 16,0 0 51-16,0 0 11 16,0 0 2-16,-30 143-32 15,28-105-10-15,2-3-23 0,0-2-6 16,0-6-1-16,0-6-3 16,0-6-1-16,0-5-13 15,0-6-108-15,17-4-96 16,5 0-178-16</inkml:trace>
  <inkml:trace contextRef="#ctx0" brushRef="#br0" timeOffset="2827.92">26670 3512 651 0,'0'0'12'16,"0"0"7"-16,0 0-2 16,0 0 1-16,0 0 8 15,0 0 13-15,109-23-16 16,-87 25-1-16,-1 9-10 16,-4 7 7-16,-4 2 0 15,-4 2-1-15,-8-3 6 16,-1-2 9-16,0-1 38 15,0-4-16-15,0-2-15 16,-1-3-10-16,-8-2-7 16,2-3-18-16,1-2-5 15,-1 0-5-15,-3 0-65 0,4-4-177 16</inkml:trace>
  <inkml:trace contextRef="#ctx0" brushRef="#br0" timeOffset="73344.7">19684 9635 369 0,'0'0'70'16,"0"0"25"-16,0 0 7 0,0-2-21 15,0 0-18 1,0 0-8-16,0 2-10 0,0 0-5 15,0-1-9-15,0-1-1 16,0 1 1-16,0-2-6 16,0 2-9-16,0-2-8 15,0 0-4-15,0 1-1 16,0 0 7-16,0-1-5 16,0 2 4-16,0-1 3 15,0 1-1-15,0 1 7 16,0 0 5-16,0 0-2 15,0 0-1-15,0 0-18 16,0 0-2-16,0 0-6 16,0 15-12-16,-2 8 18 15,-3 6 7-15,2 6-2 16,1-2 1-16,-2 4-1 16,3-2 1-16,1 0-1 0,0-2 0 15,0-5 8-15,0-3-3 16,0-3 6-16,7-5-3 15,3-5-6-15,1-2 2 16,-2-4-3-16,-4 0-3 16,-3-4 2-16,-2 1-5 15,0 0 0-15,0 0-3 16,0-2-18-16,0 2-38 16,0-3-56-16,0 0-160 15</inkml:trace>
  <inkml:trace contextRef="#ctx0" brushRef="#br0" timeOffset="73776.53">19548 9831 374 0,'0'0'160'0,"0"0"-68"16,0 0 43-16,0 0-41 15,0 0-42-15,0 0 27 16,46 3 5-16,-9-2-32 16,6-1-14-16,8 1-8 15,6-1-22-15,-4 0-4 16,-6 0-4-16,-6 0-4 16,-11 0 3-16,-10 0-22 15,-10 0-17-15,-4 0-16 16,-6 0-49-16,0 0-40 0,0 0 5 15,0 0-77-15,0-4-253 16</inkml:trace>
  <inkml:trace contextRef="#ctx0" brushRef="#br0" timeOffset="74150.64">19994 9601 466 0,'0'0'110'0,"0"0"22"16,0 0-3-16,0 0-52 15,0 0-14-15,0 0-24 16,0-7-19-16,0 17-16 16,0 15 14-16,-9 6 37 15,4 4-28-15,-1 1-10 16,5-4-2-16,1-2-6 16,0-4-5-16,0 0-3 15,0-5 0-15,0 0-2 16,1-1-4-16,10 1-70 15,3-9-148-15,-3-1-418 0</inkml:trace>
  <inkml:trace contextRef="#ctx0" brushRef="#br0" timeOffset="75399.2">21400 9674 350 0,'0'0'165'15,"0"0"-79"-15,0 0 12 16,0 0 3-16,0 0-38 15,0 0-1-15,-5-13-11 16,5 12-1-16,0 1-7 16,0 0-14-16,0 0-1 15,0 0-6-15,0 0-4 16,0 0-7-16,0 0-11 0,0 10-10 16,0 13 10-16,12 8 6 15,9 1-3-15,4 2 4 16,0-3-5-16,1-1 0 15,-3-3 0-15,2-5-1 16,-4-5 0-16,-1-6 0 16,-9-5 0-16,-4-5 3 15,-2-1 0-15,-2 0 0 16,3 0 9-16,4-5 25 16,-1-11 1-16,2-3-20 0,-1 0-1 15,-2 1-9 1,2-4-3-16,4 1-3 0,-7 0-3 15,11-3 1-15,0 0-1 16,1 0 0-16,-1 1 0 16,5-2-2-16,-5 1 3 15,1 5-2-15,-3 1 1 16,-5 9-1-16,-6 3 1 16,-2 5 0-16,-3 1-9 15,0 0-3-15,0 0-16 16,0 3-16-16,-5 14 12 15,-7 5-15-15,5 0-98 16,7-2-134-16</inkml:trace>
  <inkml:trace contextRef="#ctx0" brushRef="#br0" timeOffset="75848.14">21688 9911 301 0,'0'0'47'0,"0"0"-31"16,0 0 28-16,0 0-32 16,0 0-5-16,0 0-7 0,-17 0-4 15,17 0 4 1,0 0-1-16,-4 0 1 0,-1 3-1 16,-2 0-8-16,-2 0-171 15</inkml:trace>
  <inkml:trace contextRef="#ctx0" brushRef="#br0" timeOffset="76138.07">21688 9911 387 0,'-84'39'218'0,"84"-39"-172"15,0 0 55-15,0 0-6 16,0 0-24-16,0 0-7 0,0 0-3 15,0 1-18-15,0 6-30 16,0 6-9-16,1 5 36 16,5 3-9-16,-1 2-8 15,0 0-4-15,4-3-6 16,-4 0-7-16,1-1-6 16,-3-4 1-16,4-1-1 15,4-1-3-15,5-3-36 16,5-4-124-16,7-6-354 15</inkml:trace>
  <inkml:trace contextRef="#ctx0" brushRef="#br0" timeOffset="116070.42">16716 16679 494 0,'0'0'57'0,"0"0"-54"15,0 0 4-15,0 0 45 16,0 0-3-16,0 0-27 15,0 0-19-15,0 0-3 16,0 0-1-16,0 0-11 16,0 0-22-16,4 0-32 15,-3 0-16-15,-1 0-19 16,4 0-85-16</inkml:trace>
  <inkml:trace contextRef="#ctx0" brushRef="#br0" timeOffset="116283.58">16716 16679 117 0,'46'-30'184'16,"-46"30"-114"-16,0 0-15 16,0 0 16-16,0 0 0 15,0 0-13-15,-5-2-7 16,-16 6 20-16,-4 8-7 16,-2 2-4-16,-1 2-8 15,0 0-4-15,5-2-9 16,1 0-19-16,5-3-17 15,1-1-3-15,5-1-18 16,11-8-119-16,0-1-181 16</inkml:trace>
  <inkml:trace contextRef="#ctx0" brushRef="#br0" timeOffset="116567.28">16923 16634 442 0,'0'0'152'0,"0"0"-139"16,0 0 22-16,0 0 77 0,0 0-25 15,0 0-21 1,-90 83-7-16,62-63-10 15,1-1-11-15,4-2-10 0,-2 0-21 16,4-5-5-16,5-2-2 16,0-3-9-16,7-2-80 15,8-5-125-15,1 0-273 16</inkml:trace>
  <inkml:trace contextRef="#ctx0" brushRef="#br0" timeOffset="117000.69">17181 16336 538 0,'0'0'148'0,"0"0"-79"0,0 0 11 15,0 0-36-15,0 0 46 16,0 0-7-16,0 104-24 16,-5-71-25-16,-4-2-11 15,2-4-5-15,2-6-7 16,1-3-7-16,-1-7-3 16,5-1-1-16,-2-3-1 15,2-4-51-15,0 0-58 16,0-3-92-16,0 0-174 15</inkml:trace>
  <inkml:trace contextRef="#ctx0" brushRef="#br0" timeOffset="117450.29">17390 16342 466 0,'0'0'185'0,"0"0"-141"15,0 0-7-15,0 0 36 16,0 0 40-16,0 0-30 16,-18 87-44-16,9-57-24 0,6-5-9 15,3-5-6 1,0-4-1-16,0-6 0 0,7-6-3 15,11-4 4-15,14 0 2 16,6-17-2-16,5-9-9 16,-2-4 9-16,-10 0 0 15,-4 0 6-15,-13 4-6 16,-9 3 3-16,-5 5-1 16,0 7 7-16,0 5 11 15,-19 1-20-15,-6 5 4 16,-3 0-4-16,-7 3 2 15,-1 9-1-15,4 4-2 0,6 1-5 16,10 0-42 0,5 0-36-16,11-2-53 0,0-5-114 15,0-4-149-15</inkml:trace>
  <inkml:trace contextRef="#ctx0" brushRef="#br0" timeOffset="117839.96">17898 16287 626 0,'0'0'134'0,"0"0"-123"15,0 0 23-15,0 0 13 0,0 0 11 16,0 0-2-16,-135 73-33 15,110-45-11-15,10-1-8 16,7-4-4-16,8-5-1 16,0-5 1-16,0-5-1 15,6-5-14-15,17-3 15 16,10 0 0-16,6-19 12 16,6-8 3-16,-8-2-14 15,-7-3 2-15,-9-1 6 16,-10 0-7-16,-6 7 4 15,-5 5-5-15,0 8 21 16,0 9 6-16,-21 4-27 0,-13 0-1 16,-5 14 6-1,-7 9-6-15,5-1-5 0,10 2-54 16,16-5-78-16,15-8-65 16,0-7-150-16</inkml:trace>
  <inkml:trace contextRef="#ctx0" brushRef="#br0" timeOffset="118203.83">18255 16240 485 0,'0'0'244'0,"0"0"-240"16,0 0 11-16,0 0 44 0,0 0-7 15,0 0-9-15,-172 94-24 16,158-69-6-16,5-4-13 16,9-6-2-16,0-4 0 15,0-3-4-15,4-8-4 16,17 0 10-16,9-3 3 16,2-15 20-16,0-3-16 15,-7-4 1-15,-9 3-1 16,-9-2-6-16,-4 4 14 15,-3 6-10-15,0 4 15 16,-3 7 4-16,-20 3-20 16,-7 0-4-16,-6 19-3 0,-3 6-20 15,6 4-81-15,10-4-161 16</inkml:trace>
  <inkml:trace contextRef="#ctx0" brushRef="#br0" timeOffset="124166.58">14841 16827 237 0,'0'0'0'16,"0"0"-5"-16,0 0 5 16,0 0 23-16,0 0 14 15,0 0 10-15,0 0 14 16,0-8-8-16,-2 5-4 15,-5-1-20-15,5 1 13 16,-3-1-12-16,-4 1-18 16,2-1-12-16,-7 1-3 15,2-1-1-15,-4-1-4 16,-2 2 6-16,2-2-15 16,0 0 9-16,0 1 1 15,0-2-7-15,-3 2-1 16,-2-1-24-16,-1-1-22 0,5 1 18 15,-1-1 12-15,6 2 17 16,3 1 14-16,2 0 0 16,-4 1-5-16,2 2-18 15,-3-1 15-15,-2 0 7 16,5-2 1-16,-3 2 11 16,-3 1-11-16,-2 0-24 15,-3 0-7-15,-1 0-40 16,0 0-10-16,0 0 27 15,1 0 2-15,4 0 52 0,0 0 27 16,6 3 22 0,-1-1 0-16,2-1 7 0,4 1-9 15,3 1-19-15,2 0-18 16,-3 2-3-16,1 1 3 16,-2 2-3-16,1 2-5 15,1 0 1-15,-3 1-1 16,-1 4 2-16,-2-1-1 15,0-1-2-15,-2 3-1 16,-1-5 0-16,1 1 2 16,1-1-2-16,3-1-2 15,3 0 0-15,3 0-1 16,0-2-1-16,0 2 4 16,0 0 2-16,0 3 2 15,0 1 1-15,7 3 8 0,4-3-5 16,-1 1-2-1,1 1-4-15,-1-2 2 0,-2-1 1 16,0 0 1-16,-1-3-4 16,6-2-2-16,-3-1 0 15,1-3-1-15,1 0 1 16,3 3 18-16,2-3-3 16,3 2-1-16,-1 4-1 15,-1-4-5-15,1 4-4 16,1 0-3-16,-3 0 3 15,3-2-4-15,-2-2 0 16,-2-1 0-16,1-2 1 0,1 0 0 16,-2 0 1-16,0-2-2 15,3 2 3-15,-3-2-1 16,4-1-2-16,-3 1 0 16,3-1 1-16,-1 0-1 15,2 0 0-15,-5 0-2 16,2 0-2-16,2 0 3 15,-1 0-1-15,-1-2-2 16,1-1-4-16,1 1 6 16,-5-3 0-16,-2 0 4 15,-3 2-2-15,-1-2 1 16,-3 3-1-16,1-3 0 16,-2 0 1-16,4-2 1 0,0 1 1 15,-2-4-1-15,2 1 5 16,1-1 0-16,-3 2 0 15,4-2-4-15,-2-2 1 16,1 1 7-16,1-1 10 16,-6-1-8-16,-1 2-8 15,-2-1 1-15,-2-1-1 16,0-1-5-16,0 1 0 16,0-3 0-16,-2 2 5 15,-14 0 10-15,-4 0-10 16,-4-1-5-16,1 1 2 15,-2-1 12-15,-2 3-11 16,3 3-3-16,-3 3-48 16,2 3-69-16</inkml:trace>
  <inkml:trace contextRef="#ctx0" brushRef="#br0" timeOffset="152186.31">29093 15224 94 0,'0'-3'135'0,"0"2"-107"0,0-3-3 16,0 4 31-16,0-3-22 15,0 2-4-15,0-1-17 16,-4 1-4-16,4-1 4 15,-1 1-4-15,-3 1-3 16,2-2 0-16,-1 2-2 16,3 0 5-16,0 0 0 15,0-2 3-15,0 0-3 16,0 1 19-16,0-1 8 16,0 1 1-16,0 1-18 15,0 0 4-15,-2-2 4 16,2 2-7-16,-3 0-7 0,1 0-2 15,2 0-10-15,0 0 3 16,0 0-4-16,0 2 0 16,0 9 11-16,-6 5 5 15,3 5-7-15,-4 1 3 16,-2 2-1-16,4 2 6 16,-4-5-10-16,7-3-2 15,-1-1-1-15,3-7-3 16,0-3 3-16,0-2-4 15,0-4-2-15,0-1 2 16,0 0 1-16,8 0 13 16,7 0-2-16,0 0-6 15,-2-1 1-15,3-4-3 16,-6 0-3-16,5 3 0 16,-5-1-1-16,1 1-1 0,-1 0-3 15,6 2 0 1,0-1 0-16,5-1 1 0,4 2-1 15,5-3 1-15,2 0-9 16,0 2 2-16,0 0 2 16,-2-2-1-16,2 1 1 15,-6 1 4-15,-1 1 3 16,0 0 0-16,-8 0 1 16,3 0 0-16,-4 0 1 15,-2 0-1-15,2 0 0 16,0 0-1-16,-2 0 1 15,-2 1 0-15,4 1 0 0,-2-1 0 16,2 2 1-16,0-2-1 16,0-1 0-16,0 2-1 15,0-2 0-15,0 0 1 16,-5 0 0-16,1 0 1 16,-1 0-1-16,-1 0 0 15,1 0 0-15,-1 0-1 16,6 0 1-16,-3 0-4 15,1 0-1-15,0 0-2 16,-3 0-5-16,-4 0 4 16,-2 0 5-16,0 0-2 15,-1 0 2-15,-4 0 3 16,0 0 1-16,0 0 1 0,0 0 2 16,0 0-3-16,0 0 3 15,0 0 2-15,0 0-6 16,0 0-1-16,0 0-2 15,0 0-1-15,0 0 4 16,0 0 0-16,0 0 0 16,0 0 4-16,0 0-1 15,0 0 17-15,0-2 23 16,0-7-8-16,0-4-18 16,0-1 26-16,0 0 6 15,0 2-2-15,0 1-14 16,0 4 12-16,0 3-25 15,0 3-13-15,0 1-7 16,0 0-13-16,0 0-84 0,0 9-111 16,0 6-281-16</inkml:trace>
  <inkml:trace contextRef="#ctx0" brushRef="#br0" timeOffset="157014.26">2094 16043 224 0,'0'0'145'0,"0"0"-108"16,0 0 18-16,0 0 9 16,0 0-18-16,0 0 5 15,0 0-2-15,0-14-17 16,0 12-18-16,0 2 2 15,0 0 2-15,0 0 2 0,0 0 4 16,0 0-3-16,0 0-1 16,0 0 0-16,0-1-2 15,0 1 1-15,0-1 9 16,0 1 8-16,0 0-3 16,0 0-10-16,0 0-16 15,0 0-7-15,0 0-3 16,0 2-6-16,0 15 4 15,4 8 5-15,3 4 0 16,-2-2 4-16,4-1-3 16,0-2-1-16,-4-1 0 15,1-3 0-15,-5-7 1 16,5-1-1-16,-1-6 0 0,-1-3 0 16,-3 1-2-16,3-4 1 15,-4 1 0-15,2-1 1 16,-2 0 2-1,0 0-2-15,0 2 2 0,0-2-2 16,0 0-2-16,0 0 1 16,3 0 0-16,4 0 0 15,9 0 1-15,9 0 0 16,7-3-9-16,0-3-13 16,1-1 0-16,-1 4 2 15,0-1 4-15,5 1 4 16,-2 3 10-16,1 0-3 0,1 0 5 15,0 0 0 1,-2 0-1-16,3 3 1 0,-3 2 0 16,0 0 0-16,-1-1 0 15,5 0 0-15,0 1 0 16,-4-4-4-16,2-1-26 16,-1 0 5-16,-1 0-6 15,-3 0-15-15,0 0 24 16,-6 0 13-16,-1 0 1 15,-9-1-2-15,-5-1 9 16,-3 2 1-16,-6 0 5 16,2 0-4-16,-4 0 2 15,0 0 1-15,0 0-1 16,0 0 2-16,0 0 6 16,0 0-3-16,0 0-4 0,0 0-1 15,0 0 6-15,0 0 8 16,0-1 6-16,0-3 9 15,0-1-2-15,0-2-20 16,0-2 10-16,-6-2 3 16,-2 0 7-16,-3-1-2 15,4-1-2-15,-6-1-4 16,3 2-9-16,3 3-5 16,-2 0-1-16,2 5-6 15,2-1-2-15,1 4-7 16,-1 1-31-16,5 0-61 15,0 0-90-15,0 0-229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7:15:56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26861 12872 355 0,'-2'-3'79'0,"2"3"-13"16,0-2 42-16,0 1-16 16,0 0-31-16,0 0-14 15,0-2-12-15,0 1 1 16,0 0-4-16,0 0-3 16,0 2 8-16,0 0-11 15,0 0-6-15,0 0-4 16,0 0-16-16,0 9 2 15,0 13-2-15,0 9 6 16,0 7 11-16,0 7 1 0,0 3 5 16,0-1 0-1,0-2-6-15,0-5-2 0,0-2-9 16,0-6-5-16,0-7 4 16,0-5-5-16,3-7 1 15,-1-6-1-15,-1-3 1 16,-1-4 1-16,2 0 5 15,-2-5 2-15,1-15-9 16,-1-6-2-16,0-3-18 16,0-5-19-16,0-2-13 15,0 0 2-15,0-1 3 16,-3 2 18-16,-1 3 2 16,-1 3 8-16,-1 1 18 0,1 4 0 15,1 2 2 1,-2 3 0-16,3 2 1 0,2 4-2 15,-1 1 6-15,2 4 6 16,0 3-3-16,0 3 7 16,0 2 0-16,0 0-16 15,0 9-6-15,9 15 6 16,4 10 16-16,0 4 1 16,0 2 1-16,2-3 5 15,1-5-13-15,-1-4-5 16,1-8 1-16,-3-3-5 15,1-9 1-15,-2-4-2 16,-1-4-1-16,4 0 1 16,-2-9 0-16,2-11-43 0,-3-2-26 15,0-3-8-15,-5-1 0 16,-1-1 0-16,-1-1 47 16,-2 3 21-16,-2 4 9 15,1 3 0-15,-2 4 16 16,0 6 19-16,0 6 9 15,0 2 3-15,0 0-40 16,0 0-7-16,0 12 0 16,0 12 27-16,1 5 18 15,5 5 13-15,-1 1-9 16,1 0-11-16,1 0-8 16,1-5-3-16,0-3-18 15,0-4-5-15,-2-2-4 0,0-4 0 16,-1-3-1-1,-1-5-123-15,-3-7-235 0</inkml:trace>
  <inkml:trace contextRef="#ctx0" brushRef="#br0" timeOffset="735.06">27347 13119 47 0,'0'0'39'15,"0"0"-30"-15,0 0 43 16,0 0-15-16,0 0 16 16,0 0-27-16,-46-44 25 0,34 41 30 15,1 2-24 1,-1 1 10-16,3 0 1 0,-1 0-6 15,0 1 5-15,-1 6-16 16,3 4-10-16,2 2-8 16,-1 3-6-16,4 2 4 15,3 2 0-15,0 0 0 16,0-2-22-16,0-4-3 16,5-1-4-16,5-3-2 15,-1-5-4-15,2-3 3 16,3-2 1-16,3 0-1 15,1-6-31-15,-3-8-13 16,0 0 23-16,-5 0 8 16,0 0 1-16,-5 1 4 0,-2 2 8 15,0 1 1-15,-3 2 11 16,0 3 5-16,0 1-1 16,0 3 0-16,0-1 2 15,0 2-11-15,1 0-6 16,-1 0 0-16,0 0-2 15,2 6 2-15,-1 2 18 16,2 3-12-16,0-1 19 16,2 0-5-16,1 1 4 15,0-2-3-15,0 1-10 16,0 0-7-16,0-3 0 16,-1 1-3-16,0-2 1 15,-1-2-2-15,0 2-3 0,0-2-12 16,4-4-129-16,2 0-269 15</inkml:trace>
  <inkml:trace contextRef="#ctx0" brushRef="#br0" timeOffset="1171.86">27508 13064 520 0,'0'0'49'0,"0"0"-15"16,0 0 81-16,0 0-20 0,0 0-36 15,0 0-7 1,31 101-3-16,-17-81-17 0,-2-3-3 15,0-3-13-15,1-1-9 16,-4-5-4-16,-1 0-3 16,-1-3-1-16,-4-2-53 15,-2-3-84-15,1 0-158 16</inkml:trace>
  <inkml:trace contextRef="#ctx0" brushRef="#br0" timeOffset="1470.06">27648 13064 321 0,'0'0'163'0,"0"0"-80"15,0 0 57-15,0 0-24 16,0 0-33-16,0 0-13 16,-94 111-13-16,82-91-4 15,3-3-35-15,2-1-6 16,1 1-10-16,0-4-1 16,2 2-2-16,2-3-3 15,2-2-97-15,0-4-172 0,0-4-467 16</inkml:trace>
  <inkml:trace contextRef="#ctx0" brushRef="#br0" timeOffset="5999.94">28020 13053 162 0,'0'0'195'0,"0"0"-140"0,0 0 28 16,0 0 20-16,0 0-10 15,0 0-24-15,0 0-5 16,4-9-15-16,1 9-11 15,-1 4-17-15,2 16 23 16,6 8 0-16,-4 5-1 16,2 6 0-16,0-2-10 15,1-1 4-15,-2-2-19 16,0-4-5-16,-2-3-8 16,-4-3-2-16,2-4-3 15,-4-5-1-15,-1-3-1 16,0-3-34-16,0-3-113 15,0-6-95-15,0 0-228 0</inkml:trace>
  <inkml:trace contextRef="#ctx0" brushRef="#br0" timeOffset="6316.98">28090 13023 200 0,'0'0'87'16,"0"0"-42"-16,0 0 62 16,0 0-18-16,0 0-27 15,0 0-6-15,103 18 9 16,-91 3 3-16,-5 2-14 15,-1 0 20-15,-6-2-16 16,0-3-17-16,-1-1-11 16,-13-3 4-16,-2-1-12 15,2-1-13-15,1-1-7 16,1-2-2-16,1-3-146 16,3-6-206-16</inkml:trace>
  <inkml:trace contextRef="#ctx0" brushRef="#br0" timeOffset="6816.63">28333 13051 371 0,'0'0'134'0,"0"0"-110"0,0 0 74 16,0 0 13-16,0 0-58 16,0 0-12-16,-31 117-12 15,31-96-14-15,0-1-5 16,3-6-7-16,7-3-3 15,3-6-6-15,3-4 6 16,1-1 9-16,4-3 5 16,0-12-14-16,0-4-9 15,-3 0-10-15,-6-3 11 16,-3 0-1-16,-4 2 2 16,-5 0 6-16,0 0 1 15,-4 5 3-15,-11 5 2 0,-2 5 1 16,-3 3 1-16,-2 2-2 15,1 0 1-15,0 5-5 16,3 6 0-16,2 3-1 16,4 1-1-16,3 4-2 15,7-2-36-15,2-3-168 16,5-6-119-16</inkml:trace>
  <inkml:trace contextRef="#ctx0" brushRef="#br0" timeOffset="7217.56">28545 13082 406 0,'0'0'160'16,"0"0"-152"-16,0 0 30 15,0 0 41-15,0 0-13 16,0 0-32-16,-13 68-18 16,13-50 4-16,0-2-2 15,5-3-7-15,6-3-4 16,1-6-7-16,4-4 0 16,-1 0 18-16,6 0 0 0,-2-13-12 15,-1-5-5 1,-3 0-1-16,-4-1-3 0,-4-1 1 15,-7 0 2-15,0-1 8 16,0 4-3-16,-4 3-2 16,-10 6-1-16,-4 5-2 15,-1 3 0-15,-4 0-3 16,1 10-2-16,0 6 5 16,5 4-8-16,3 0-44 15,6-1-107-15,7-4-119 16</inkml:trace>
  <inkml:trace contextRef="#ctx0" brushRef="#br0" timeOffset="7916.69">28797 13078 546 0,'0'0'63'0,"0"0"1"15,0 0 15-15,0 0-64 16,0 0-7-16,0 0 0 15,69-155-8-15,-62 129-6 16,-3 1 4-16,-1 3-5 0,-3-1 2 16,0 3-2-1,0 0 2-15,0 5 3 0,-1-1-1 16,-5 3 3-16,-1 3 0 16,1 4 5-16,1 1-1 15,2 2-2-15,2 3-2 16,-2 0-1-16,3 0 0 15,-3 0 1-15,1 0-1 16,-2 0-1-16,-1 9 2 16,1 5 0-16,-1 6 7 15,1 7 17-15,1 2 5 16,3 3 6-16,0 2-8 16,0 2-6-16,3 1 1 0,6-2-8 15,4-3 3 1,-1-2-3-16,-1-6-5 0,2-2 4 15,-4-4-4-15,0-6-8 16,-2-1-1-16,-2-2-3 16,-2-6-115-16,0-3-231 15</inkml:trace>
  <inkml:trace contextRef="#ctx0" brushRef="#br0" timeOffset="14046.17">26425 13721 321 0,'0'0'114'16,"0"0"-96"-16,0 0 21 16,0 0 34-16,0 0-17 15,0 0-14-15,0 0 3 16,82-12-13-16,-59 7 13 16,2 2-6-16,3-1-11 0,2 0-10 0,3 2-1 15,1 0 2-15,2-1-14 16,4-3 6-16,2 3-3 15,4-1-3-15,-1 2 2 16,2-1 0-16,-2 1 2 16,-3 2-2-16,-2 0-7 15,-4 0 0-15,0 0 0 16,-2 0 0-16,2 0 0 16,1 0 0-16,2 0 0 15,2 2 0-15,2-2 0 16,-2 0 1-16,3 0-1 0,2 0 0 15,0 0 0-15,0 0 1 16,-2 0-1-16,-3 0 0 16,-3 0-1-16,-5 0 1 15,-2 0-1-15,-1 0-1 16,-2 0 0-16,2 0-1 16,-2 0 2-16,-2 0-4 0,1 0-6 15,0 0 8-15,-1 0-8 16,4 0 1-16,0 0 8 31,1 0-1-31,2 0 2 16,2 1 1-16,-1-1-1 15,3 0 1-15,-4 0-3 16,-2 0 1-16,-1 0-8 16,-4 0 3-16,-1 0 7 0,-1 0-3 15,-2 0 0-15,3 0 2 16,0 0-6-16,3 0 6 15,0 0 0-15,2 0-3 16,3 0 4-16,1 0-1 16,-1 0-1-16,-2 2 2 15,-1-1-1-15,0-1 1 16,1 0 1-16,-2 0-1 16,-3 0 0-16,1 0 0 15,2 0-1-15,2 0 0 16,-1 0 0-16,-2 0 1 15,-1 0-1-15,1 0 1 16,6-1-2-16,2-2-4 0,0 0 5 16,-4 2 0-16,-4 0 0 15,2-3-1-15,3 2-4 16,-2-2 1-16,-1 2 4 16,-7 1 0-16,0 1-1 15,4-2-4-15,3 1-2 16,5 1 4-16,-3-2 1 15,-1 2 2-15,-4 0 0 16,2 0-13-16,-3 0-13 16,-2 0 27-16,-5 0 0 15,-1 0-1-15,2 0 1 16,-4-1-1-16,2 0-1 0,-6-1 4 16,3 1-2-16,-1-1 0 15,5-1 0-15,0 2-2 16,-1-3 0-16,0 2-8 15,-5 1 5-15,1-1-4 16,-5 1 9-16,-2 0 0 16,-2-1 0-16,1 1 2 15,-1-1-2-15,0 2 2 16,0 0-2-16,-1 0 0 16,2-3 1-16,-1 3 3 15,2-1 0-15,-1 1-2 16,-2 0 5-16,1 0 1 15,-4 0 9-15,-1-1 1 16,0 1-1-16,0 0 5 16,0 0-10-16,0 0-12 0,0 0-12 15,-3 0-90-15,-4 0-232 16</inkml:trace>
  <inkml:trace contextRef="#ctx0" brushRef="#br0" timeOffset="14767.24">29979 13576 62 0,'0'0'199'0,"0"0"-190"15,0 0 69-15,0 0 0 16,0 0-22-16,0 0-14 16,18 0-2-16,-18 0-1 15,-5 0-28-15,-8-5 8 16,-4-2-7-16,-7-2 1 15,-2 2 6-15,-9 0 13 16,-4-2-1-16,-4 1-7 16,1 2 9-16,7-3-3 15,8 5-5-15,6 3-6 16,12-1-9-16,6 2-10 16,3 0 0-16,3 0-2 0,24 2 2 15,10 3 18-15,11 1-14 16,1 0-4-16,2-1 1 15,-6 3-1-15,-4-3 3 16,-8 0-3-16,-9 2 0 16,-8 0 2-16,-8 1 2 15,-8 2 13-15,0 1 6 16,-9 5 20-16,-15-1 13 16,1 0-5-16,-2 3-18 15,3-1-7-15,5 4-15 16,3 1-3-16,1 2-7 15,3 4-1-15,1-3-46 16,2-4-202-16,2-3-496 16</inkml:trace>
  <inkml:trace contextRef="#ctx0" brushRef="#br0" timeOffset="16083.72">26844 13972 53 0,'0'0'144'0,"0"0"-144"15,0 0 6-15,0 0 3 16,0 0 16-16,0 0 50 16,0 0-11-16,-12-70 22 15,3 57-7-15,0 3-13 16,-4 3 29-16,2 0-45 15,1 3-10-15,-2 4-9 16,4 0-9-16,2 0-5 0,0 0-6 16,1 0-1-16,0 0 2 15,2 8 5-15,2 5 0 16,1 6 2-16,0 5 9 16,0 8-12-16,3 6 16 15,6 7-9-15,2 5-6 16,-1-1-11-16,0-1-4 15,0-6 3-15,-4-3-5 16,-3-7 0-16,-1-5 1 16,-2-4 0-16,0-5-1 15,0-5 0-15,-6-5 0 16,-2-3-4-16,-2-1-3 16,0-2-84-16,-1-2-111 0,-2 0-271 15</inkml:trace>
  <inkml:trace contextRef="#ctx0" brushRef="#br0" timeOffset="16322.09">26656 14261 602 0,'0'0'114'15,"0"0"-43"-15,0 0 27 16,0 0 2-16,0 0-57 16,0 0-23-16,108-59-11 0,-86 55-6 15,-4 3-3-15,-2 1-10 16,-4 0-88-16,3 0-95 16,-4 1-192-16</inkml:trace>
  <inkml:trace contextRef="#ctx0" brushRef="#br0" timeOffset="16618.32">26995 14187 433 0,'0'0'135'0,"0"0"-61"0,0 0 25 16,0 0-15-16,0 0-12 15,0 0 7-15,-5 61-13 16,5-36-15-16,0-3-33 16,0-2 3-16,5 1-13 15,1-4-6-15,0 1-4 16,0-2-40-16,-3-7-173 15,-2-7-361-15</inkml:trace>
  <inkml:trace contextRef="#ctx0" brushRef="#br0" timeOffset="17283.5">27126 14279 301 0,'0'0'237'15,"0"0"-194"-15,0 0 22 16,0 0 20-16,0 0-46 15,0 0-33-15,61-131-6 16,-61 109 0-16,0-2 0 16,0-2 9-16,0 0-5 0,-3 1 0 15,-9 1 2-15,2 3 5 16,-1 1-9-16,1 5 1 16,1 2-3-16,3 4 10 15,1 5 1-15,2 1-2 16,3 3-8-16,0 0-1 15,-2 0 0-15,0 0 1 16,1 7 0-16,-2 11 4 16,1 6 5-16,2 9 5 15,0 2-1-15,0 5 8 16,0 3 10-16,0 0-9 16,0-1-6-16,6-4 14 0,4-4-14 15,0-5-1-15,0-6-9 16,-1-3-4-16,0-6-2 15,-3-4-1-15,0-4-2 16,1-4-28-16,-2-2-72 16,-1 0-119-16,1 0-435 15</inkml:trace>
  <inkml:trace contextRef="#ctx0" brushRef="#br0" timeOffset="17707.38">27311 13930 415 0,'0'0'53'0,"0"0"57"0,0 0 1 16,0 0 24-16,0 0-51 15,0 0 6-15,-10 265-27 16,15-224-26-16,3-7-15 16,-2-3 4-16,2-2-10 15,-1-7-11-15,-1-4-5 16,-3-5 0-16,0-5 0 16,-2-2-29-16,1-5-120 15,-1-1-180-15</inkml:trace>
  <inkml:trace contextRef="#ctx0" brushRef="#br0" timeOffset="17955.71">27270 14293 565 0,'0'0'164'0,"0"0"-73"16,0 0 1-16,0 0-14 16,0 0-54-16,0 0-1 15,84-22-10-15,-61 21-11 16,-3 1-2-16,-4 0 0 16,-2 0-34-16,-5 0-147 0,-1 0-215 15</inkml:trace>
  <inkml:trace contextRef="#ctx0" brushRef="#br0" timeOffset="18367.59">27523 14289 531 0,'0'0'117'0,"0"0"-110"15,0 0 64-15,0 0-17 16,0 0-39-16,0 0-10 0,97-53-4 16,-97 46-1-16,0 0-8 15,0-1 2-15,-6-1 6 16,-7 2 6-16,-3 0-2 16,0 3 3-16,1 3 6 15,-1 1 5-15,2 0-2 16,3 0 3-16,0 0 3 15,2 4-5-15,0 6 1 16,2 4 4-16,4 4 12 16,1 3-8-16,2 2-8 15,0 1-2-15,3-3 6 16,10-2-5-16,1-2-4 16,2-6-13-16,-2-4-1 15,4-1 0-15,-2-5 0 16,3-1-6-16,1 0-84 0,1-1-100 15,-2-14-285-15</inkml:trace>
  <inkml:trace contextRef="#ctx0" brushRef="#br0" timeOffset="18802.46">27741 14228 489 0,'0'0'116'0,"0"0"-13"0,0 0 26 15,0 0-61-15,0 0-13 16,0 0-14-16,16 113-21 16,-13-109-3-16,-1-2-7 15,-2-2-3-15,0 0 10 16,0 0 16-16,0-10-8 15,0-6-25-15,-6-4-3 16,0-1 1-16,0-1-2 16,0 0-4-16,0 1 7 15,5 6 2-15,-1 5-1 0,2 3 0 16,0 3 0 0,0 2-5-16,6 1-9 0,3 1 14 15,4 0 14-15,3 0-12 16,1 0-1-16,4 0 2 15,-2 0-2-15,1 0 3 16,-3 0-4-16,-1 0 2 16,-5 0-4-16,-3 0-2 15,-4 0-86-15,-2 1-197 16,-2 4-321-16</inkml:trace>
  <inkml:trace contextRef="#ctx0" brushRef="#br0" timeOffset="20784.29">28412 14118 512 0,'0'0'35'0,"0"0"-4"16,0 0 15-16,0 0 25 16,0 0-2-16,0 0-61 15,0 0 3-15,12-64-11 16,2 57 19-16,3 1-5 15,3 1 7-15,-1 1 0 16,5 1-2-16,-2 1 14 16,-4 2 7-16,-1 0-17 15,-5 3-18-15,-5 12-5 16,-1 4 0-16,-6 6 7 0,0 1-1 16,0 2-2-16,-6 0 5 15,-4 1-5-15,-2-4 7 16,-3-2-5-16,1-1-1 15,3-3-1-15,0-3-2 16,3-3-1-16,2-3 1 16,5-2-1-16,1-4-1 15,0-2 1-15,0 1 2 16,0 0 3-16,6-3 5 16,9 0 14-16,4 0-10 15,4 0-7-15,-1 0-3 16,4 0 1-16,-1-3-6 15,-1 0 0-15,-3 1-2 16,-3 2-1-16,-6 0 0 16,-2 0-86-16,-6 0-114 0,-1 0-364 15</inkml:trace>
  <inkml:trace contextRef="#ctx0" brushRef="#br0" timeOffset="21736.74">28939 14341 53 0,'0'0'498'0,"0"0"-430"15,0 0-6-15,0 0 3 0,0 0-8 16,0 0-18 0,1 17-20-16,-1-9-13 0,0-1-6 15,0 2-3-15,0-1-52 16,-1-2-154-16,-5-4-269 15</inkml:trace>
  <inkml:trace contextRef="#ctx0" brushRef="#br0" timeOffset="22401.96">29069 14007 31 0,'0'0'436'0,"0"0"-435"0,0 0 5 15,0 0 12-15,0 0-1 16,0 0-7-16,71-50-4 15,-55 47 15-15,0 2 6 16,-2-1 15-16,-2 2 15 16,-4 0-8-16,1 0-14 15,-5 6-17-15,1 8-6 16,-5 3 15-16,0 6-1 16,0 0-4-16,0 4-4 15,-3 2-1-15,-6-3 14 16,-2 1-9-16,1-2-1 15,1-3-11-15,-1-3-8 16,4-3 5-16,1-3 0 16,3-3-2-16,2-2 0 0,0-3 0 15,0-1-2-15,0-1 2 16,7-3 9-16,5 0 14 16,4 0-9-16,2 0-9 15,-3 0-3-15,1 0-7 16,-1 0 1-16,-3 0-2 15,1 0-1-15,-2 0-9 16,-3 1-91-16,-1 3-140 16,-4-2-498-16</inkml:trace>
  <inkml:trace contextRef="#ctx0" brushRef="#br0" timeOffset="23067.18">28930 14382 394 0,'0'0'104'0,"0"0"-19"16,0 0 27-16,0 0-6 15,0 0-29-15,0 0-25 16,6-12-2-16,-5 10-2 16,2 0-8-16,0 2-8 15,3-1-20-15,0 1-7 16,3 0 14-16,3 0 5 15,0 3-3-15,0 8-9 16,-5 1 2-16,-2 1-6 16,-4 1-4-16,-1-1-3 0,0 3-2 15,-6 3 0-15,-14 2-74 16,-9 2-111-16,-2-1-277 16</inkml:trace>
  <inkml:trace contextRef="#ctx0" brushRef="#br0" timeOffset="25552.54">28314 14018 104 0,'0'0'210'0,"0"0"-181"16,0 0 49-16,0 0 9 15,0 0-15-15,0 0-15 16,-60 1 1-16,48-8 7 16,0 2-22-16,0 0-3 15,5 3 4-15,2-1-26 16,2 1-1-16,-1 1-7 15,2 1-5-15,1 0-4 16,1 0 0-16,-3 0-1 16,2 0-7-16,-3 0 4 0,-2 14 2 15,3 7 2-15,0 6 0 16,3 7 6-16,0 2 2 16,0 4 2-16,0 1-5 15,0-2 2-15,0 2 1 16,0-3 1-16,0 1-4 15,2-6 6-15,-1-3 5 16,2-7-8-16,-1-5 8 16,-1-9 2-16,-1 0-5 15,2-6-5-15,-1-3 4 0,1 3 0 16,4-2 5 0,0 2 3-16,0-2 0 0,3 0-3 15,4-1 2-15,-1 0-1 16,7 0-2-16,2 0-6 15,3 0 5-15,3 0-14 16,-5 0-2-16,-4-2 0 16,-4 2-12-16,-4 0-66 15,-4 0-162-15,-1 0-353 16</inkml:trace>
  <inkml:trace contextRef="#ctx0" brushRef="#br0" timeOffset="26655.04">29367 13903 542 0,'0'0'108'0,"0"0"-26"16,0 0 9-16,0 0-32 15,0 0-32-15,0 0-27 16,42-39 1-16,-20 34 14 15,2 4-15-15,1 0 0 16,2-1-1-16,-4 2 2 0,-5-1 2 16,-4 1 1-16,-5 0-1 15,-6 0 10-15,-1 0-4 16,-2 0-7-16,0 3-2 16,0 6 0-16,0 9 11 15,0 3-1-15,0 4-4 16,0 3 2-16,3 6-7 15,6 6 1-15,1 4 3 16,8 0-5-16,-3 2 2 16,4-7-2-16,-2-5 0 15,-1-4 0-15,-5-6 0 16,-4-6 0-16,-5-2 2 0,-2-6-2 16,0-2 0-16,-5-2 8 15,-8 0 24-15,-5-4 18 16,0 0-18-16,-1-1-10 0,-2 1-6 0,4 0-14 15,1 1-2 1,2 3-1-16,5 0-9 0,2 2-68 16,7 0-106-16,0-1-210 15</inkml:trace>
  <inkml:trace contextRef="#ctx0" brushRef="#br0" timeOffset="51901.02">26820 14952 486 0,'0'0'38'15,"0"0"-20"-15,0 0 78 16,0 0 6-16,0 0-40 15,0 0-13-15,-1 0-12 0,1 0-17 16,0 0-3 0,0 0-2-16,0 0-5 0,0 0-4 15,0 0-5-15,0 0 7 16,0-1-6-16,0-2-1 16,0-2 0-16,1 1 13 15,1-2-9-15,-2 2 5 16,0 1-8-16,0-2-2 15,0-1 3-15,0 2 12 16,-9-2-14-16,-5 3 1 16,4 3-2-16,-2 0 0 15,3 0-1-15,3 0 0 0,3 0-2 16,0 5-1 0,1 6 0-16,2 4-2 0,0 7 2 15,3 3-1-15,13 3-2 16,6 2 4-16,5 0-12 15,1-4 4-15,0 1 0 16,-1-4 1-16,-4-5 3 16,-4-4 7-16,-7-3 0 15,-3-5 2-15,-9 0-2 16,0-1 3-16,-3-3 10 16,-16 4 29-16,-4-2-19 15,-4-1-5-15,2-1-10 16,-2 0-4-16,3-2-4 15,5 0-1-15,7 0-7 16,6 0-45-16,6-10-35 0,0-4-111 16,6-4-252-16</inkml:trace>
  <inkml:trace contextRef="#ctx0" brushRef="#br0" timeOffset="52259.06">26990 14746 320 0,'0'0'179'15,"0"0"-118"-15,0 0-9 16,0 0 59-16,0 0-1 16,0 0-34-16,63 140-1 15,-50-88-28-15,-1 1-5 16,2-2-9-16,-5-7-15 16,-2-6-10-16,-1-5-1 15,-2-7-3-15,-1-3-4 16,-3-8-1-16,0-3 1 15,0-7-43-15,0-4-86 0,0-1-58 16,0 0-83 0</inkml:trace>
  <inkml:trace contextRef="#ctx0" brushRef="#br0" timeOffset="52493.47">26977 15070 506 0,'0'0'121'0,"0"0"-48"15,0 0 51-15,0 0-72 16,0 0-7-16,0 0 4 16,76-16-19-16,-48 14-14 0,-4 1-16 15,-2 1-3-15,-6 0-9 16,-3 0-90-16,-3 0-68 15,-2 0-189-15</inkml:trace>
  <inkml:trace contextRef="#ctx0" brushRef="#br0" timeOffset="53001.08">27250 14913 427 0,'0'0'73'0,"0"0"89"16,0 0-67-16,0 0-4 15,0 0-34-15,0 0-15 16,0 210-6-16,1-190-8 15,2-6-10-15,-1-6 1 16,-2-4-7-16,0-3-8 16,0-1 1-16,0 0 1 15,0 0 4-15,0-4-1 16,0-11-9-16,0-5-5 0,-2-4 0 16,-2-1-14-1,-1-2 7-15,4 0 4 0,-1 1-1 16,2 4 5-16,0 4-3 15,0 4 7-15,0 5-1 16,0 6-6-16,0 0 1 16,2 3 6-16,7 0 7 15,1 0 12-15,5 0-13 16,0 5 2-16,1-2-2 16,0-1-2-16,0-2 2 15,-1 0-6-15,0 0 0 16,-3 0-16-16,-3 0-114 0,-1 0-145 15,-3 0-209-15</inkml:trace>
  <inkml:trace contextRef="#ctx0" brushRef="#br0" timeOffset="53221.34">27441 14907 548 0,'0'0'88'0,"0"0"-18"0,0 0 93 16,0 0-53-1,0 0-47-15,0 0-19 0,-3 168-18 16,3-146-10-16,4-3-13 16,4-2-3-16,-1-5-3 15,-1-2-32-15,-3-4-133 16,2-6-109-16</inkml:trace>
  <inkml:trace contextRef="#ctx0" brushRef="#br0" timeOffset="53909.49">27662 14718 455 0,'0'0'69'0,"0"0"-20"0,0 0 55 16,0 0-2-1,0 0 8-15,0 0-42 0,16 238-18 16,-12-194-12-16,1-5-1 15,0-5-18-15,-1-7-3 16,3-6-3-16,-1-6-11 16,-1-6-1-16,-1-6-1 15,-1-1-4-15,0-2-3 16,2 0 4-16,-2 0 3 16,1-11 0-16,-4-3-31 15,0 2 2-15,0-3-7 16,-4 4 14-16,-8 1 11 0,-2 4 5 15,-3 5 2-15,-3 1 3 16,2 0 0 0,-1 0 0-16,1 11 1 0,2-2 2 15,5 2-2-15,2 2 3 16,8 0 4-16,1 1 0 16,0 0 13-16,0-1 6 15,10-2-5-15,2-3-6 16,4-2-7-16,1-2-1 15,1-4-4-15,-2 0-3 16,0 0 2-16,0 0-5 16,0 0-62-16,-3-3-69 15,-1-2-132-15</inkml:trace>
  <inkml:trace contextRef="#ctx0" brushRef="#br0" timeOffset="54419.12">27850 15154 546 0,'0'0'76'15,"0"0"-68"-15,0 0 46 16,0 0-6-16,0 0-20 15,0 0-1-15,101-85-19 16,-94 74-3-16,-5 1-2 0,-2 1 4 16,0 1 6-16,0 1 7 15,0 1-4-15,-11 0-14 16,0 2 0-16,-3 1 2 16,2 2 0-16,2 1 2 15,-2 0-4-15,0 0-2 16,1 0 0-16,-2 0 1 15,4 4 0-15,0 2 0 16,0 1-1-16,0 1 4 16,2 7 10-16,2 2-8 15,2 3-2-15,0 0 2 16,3 4 6-16,0-2-3 0,0-1 9 16,2-5-2-1,8 0-2-15,5-4-6 0,0-3-1 16,3-3 6-16,2-3-7 15,2-3 6-15,2 0-7 16,-1 0-5-16,-1-7-8 16,-3 0-86-16,-2 3-47 15,-4-1-100-15</inkml:trace>
  <inkml:trace contextRef="#ctx0" brushRef="#br0" timeOffset="57884.85">28612 14829 533 0,'0'0'127'16,"0"0"-108"-16,0 0 85 16,0 0-41-16,0 0-11 15,0 0-21-15,0 0 21 16,28-43-28-16,-28 38 11 16,0 2 8-16,0 2-21 15,0 1 2-15,0-1-5 16,0-2 0-16,0 1-14 0,-1 1-2 15,-7 1-3-15,-2 0 1 16,1 0-2-16,0 0 1 16,-1 0-2-16,2 3 2 15,-1 1-3-15,2 3 1 16,-2 2-2-16,0 0 0 16,3 3-6-16,0 0-1 15,3 4-4-15,0-1 6 16,3 7-7-16,0 0-2 15,0 2-4-15,0 2 6 16,0-1 5-16,7-1-1 16,-1 1 12-16,0-2-1 15,0-2 1-15,-1-2 0 16,-1-1 1-16,1-1 0 16,-4-4 1-16,-1-1-2 0,0-2 1 15,0-5 2-15,0 1-2 16,0-6 10-16,0 1 4 15,0-1 0-15,2 0-2 16,-2 0 0-16,1 0 4 16,2 0 2-16,0 0-1 15,3 0 2-15,6 0-14 16,3 0 22-16,7 0-1 16,1-4-17-16,-2-1-1 15,3 1-8-15,-4 1-1 16,-3 0-5-16,-1 3-2 15,-4 0-55-15,0 0-89 0,-6-1-171 16</inkml:trace>
  <inkml:trace contextRef="#ctx0" brushRef="#br0" timeOffset="58617.89">28912 14941 576 0,'0'0'4'0,"0"0"-3"15,0 0 24-15,0 0 33 16,0 0-7-16,0 0-19 0,62-110-3 15,-58 104-12-15,-3 1 5 16,-1 3 11-16,0 0-12 16,0 1 6-16,0 1 3 15,0 0-4-15,0 0-20 16,0 0-6-16,0 0-3 16,0 10 3-16,0 8 0 15,0 5 4-15,2 6-4 16,4 1 3-16,0 1-3 15,1-1 0-15,0-4 0 16,-2-1-1-16,-1-4-1 16,-1-4 2-16,-3-2-14 15,0-5-7-15,0-3 5 16,0-3 5-16,-3-1 7 16,-4-1 4-16,-1-2 0 0,1 0 5 15,3 0-3-15,-1 0 3 16,4 0 0-16,-1 0 11 15,2 0 15-15,0 0 2 16,0 0 5-16,0 0-8 16,0 0-10-16,0 0-15 15,0 0-5-15,2 0 1 16,4 0 9-16,4 0-4 16,2 0-6-16,0 0-2 15,4 0-11-15,-2 0-111 16,2 0-94-16,-2 0-186 15</inkml:trace>
  <inkml:trace contextRef="#ctx0" brushRef="#br0" timeOffset="58800.41">29195 15120 674 0,'0'0'35'15,"0"0"76"-15,0 0-4 16,0 0-52-16,0 0 2 16,0 0-48-16,14 50-9 15,-11-43-4-15,0-1-87 16,-2-5-185-16</inkml:trace>
  <inkml:trace contextRef="#ctx0" brushRef="#br0" timeOffset="59400.8">29400 14893 559 0,'0'0'75'15,"0"0"-65"-15,0 0 22 16,0 0 29-16,0 0-6 0,0 0-28 16,82-149-13-16,-82 142-4 15,0 6 7-15,0-1-4 16,0 2 19-16,0 0-10 16,0 0-18-16,0 0 2 15,0 9-1-15,0 6 3 16,-2 7-6-16,2 0-1 15,0 5-1-15,2 0 2 16,8 1-4-16,-1 1-5 16,2-4-7-16,-3 0 0 15,0-4-12-15,-2-3 7 16,-3-2 8-16,-3-5 0 16,0-2 2-16,0-3-15 0,0-2 13 15,-7 3 7-15,-10-1 4 16,2-4 24-16,-3 0-10 15,3 1-9-15,-1-3 14 16,6 1-3-16,2 0 0 16,5 0 2-16,3 1-13 15,0-2 11-15,0 2-4 16,0 0-11-16,7 2 5 16,6-1 36-16,1 1 7 15,0-1-22-15,2 0 1 16,-2 0-5-16,2-2-8 15,-4 1-15-15,-1-2 0 0,-1 1-1 16,-4-1-59 0,1 0-130-16,1 0-166 0</inkml:trace>
  <inkml:trace contextRef="#ctx0" brushRef="#br0" timeOffset="60134.87">29679 14714 394 0,'0'0'188'15,"0"0"-188"-15,0 0 0 16,0 0 10-16,0 0-2 16,0 0 19-16,91-34-24 15,-70 31-2-15,-2 0 8 16,-5 0 25-16,-4 2 7 15,-9-1-17-15,-1 2 12 16,0 0-12-16,0 0 1 16,-1 2 10-16,-8 12-9 15,2 7 17-15,1 6-15 16,4 5-17-16,2 6 12 16,0 7-10-16,0 3-4 0,11 0-4 15,5 2-3-15,1-6-2 16,2-8 0-16,0-3-5 15,-1-8 5-15,-3-6-8 16,-6-8-2-16,-5-6 10 16,-4-2 1-16,0-3 0 15,0 0 7-15,-4 0 9 16,-14 0 3-16,-6 0-10 16,-3-6 10-16,-3 4 4 15,5-1-11-15,4 3-10 16,8 0-3-16,5 0-9 15,7 0-78-15,1 7-154 0,1-3-373 16</inkml:trace>
  <inkml:trace contextRef="#ctx0" brushRef="#br1" timeOffset="84928.12">14926 12560 106 0,'0'0'97'0,"0"0"-63"0,0 0 12 15,0 0 29-15,0 0-9 16,0 0-14-16,0 0-9 16,0-3-17-16,0 3 0 15,0 0 18-15,0 0-16 16,0 0-9-16,0 0 0 15,0 0-2-15,0 0-4 16,0 0 1-16,0 0-2 16,-1 0 3-16,1 0 3 15,0 0-2-15,-2 0-9 0,1 0-7 16,-2 0 1 0,2 0 0-16,1 0 0 0,0 0-1 15,0 0 0-15,0 0 1 16,0 0 7-16,0 0 3 15,0 0 8-15,0 0 1 16,0 0-2-16,0 0 7 16,0 0-8-16,0 0-7 15,-2 0 2-15,2 0-2 16,0 0 0-16,0 0-4 16,0 0 0-16,0 0 2 15,0 0-3-15,0 0-1 16,0 0 3-16,-1 0-2 0,1 0 9 15,-2 4-1-15,2 2-7 16,-1 1 6-16,1 1 2 16,-2-2-2-16,1 2-4 15,1-1-3-15,-2 1 0 16,2-2 1-16,-1 2-3 16,1-1 4-16,0 1-4 15,-2-1 0-15,2 2 2 16,0-3 0-16,0 1 0 15,0 0 0-15,0-1-1 16,0 1 2-16,0 0-2 16,0 0 1-16,0-2 0 15,0 2-2-15,0 0-2 16,0 0 2-16,0 2-2 16,0-1 2-16,0-1 2 15,0 2-4-15,0 0 5 0,0-1-1 16,0 2-1-16,0-2 1 15,0 0-4-15,0-1 3 16,0 0-1-16,0 2-3 16,2-2 4-16,-1 2-4 15,-1-2 1-15,0-1 2 16,0 1-2-16,2-2 2 16,-2 1-1-16,0-2-2 15,0 1 2-15,1 0-2 16,-1 1 1-16,2 0 2 0,-2 0-3 15,1-1 2 1,-1 1-1-16,0 2 1 0,2-2 0 16,-2 0-1-16,0 1 1 15,1 1 1-15,1-2-3 16,-2 1 3-16,1 0-1 16,2 3-1-16,-3-1 1 15,1-1-1-15,-1-1 0 16,0-2 1-16,2 2-1 15,-2-2 0-15,0 0-1 16,0 0 1-16,1 2 0 16,1-1-1-16,-2 2 3 15,1 1-1-15,1 0-2 0,-1 1 2 16,-1-1-2 0,2-1 0-16,-1 1 0 0,1 0 0 15,-2-1 0-15,1 1 0 16,1 1 1-16,-2-2-1 15,1 0 0-15,-1 2 1 16,2-2-1-16,-1 1 0 16,-1 0 0-16,0-3 0 15,2 2 0-15,-2-1 0 16,0 0 0-16,3 0 0 16,-1 0 1-16,0 1-1 15,-2-1 1-15,2 0-1 0,-2 0 0 16,1 0 0-1,1-2 0-15,-1 5 1 0,1-3 0 16,-2-1-1-16,0 2 0 16,1-1 0-16,-1 0 0 15,0 0 1-15,0 0-1 16,0 0 1-16,0 0-2 16,2-1 1-16,-2 1 0 15,0 0 2-15,0 0-1 16,0 2-1-16,0 0 0 15,0 0 1-15,0-1-2 16,0 2 1-16,0-3 0 16,0 1 0-16,0 0 0 15,0-1 0-15,0 0 0 16,0-1 1-16,0 1-2 0,0-2 1 16,0-1 0-16,0 1 0 15,0-1 0-15,0-1 0 16,0-1 0-16,0 2 0 15,0-1 0-15,0 1 0 16,0 1 1-16,0 0-1 16,0 1-1-16,0 1 1 15,0 0 0-15,0 0 1 16,0 0-1-16,0 1 0 16,0-3 0-16,0 2-1 15,0 0 2-15,0-2-1 16,0 3 0-16,0-1 0 0,0-2 0 15,0 1 0 1,0-2 0-16,0 2 0 0,0-2 1 16,0 1-1-16,0-1 1 15,0 2-1-15,0 1 1 16,0-2-1-16,0 2 0 16,0 0 1-16,0-1 0 15,0 1-1-15,0-2 2 16,0 2-1-16,0-1 0 15,-2 0-1-15,2 0 0 16,0 1 3-16,0-3-2 16,0 3-1-16,0-1 0 15,0-2 0-15,-1 2 1 0,1-1 0 16,0 0-1 0,0 1 1-16,0 1-1 0,0-1 0 15,0 1 0-15,0 2 1 16,0-4 0-16,0 4-1 15,0-1 0-15,0 1 3 16,0-1-3-16,0 1 2 16,-2-2-1-16,2-3-1 15,-1 1 2-15,1 0-2 16,-2-1 0-16,1 1 0 16,-1 4 1-16,2-2 0 15,-2 3-1-15,2-1 0 16,-2 1 1-16,-1 0-1 15,3-4 0-15,0 3 0 0,0-2-1 16,-2 0 1-16,2 3 0 16,0-2 1-16,0 1-1 15,0 0 0-15,-1-1 0 16,1 1 1-16,0 0-1 16,0-2-1-16,-2 1 1 15,2-1 0-15,0-1 0 16,0 1 0-16,0-3 0 15,0 2 0-15,0 0 0 16,-1 2 0-16,1 0 0 16,0 0 0-16,0 1-1 15,0-3 1-15,0 3 0 16,0-2 1-16,0 0 0 16,0 0-1-16,0 0 0 15,0 1-1-15,0 0 1 0,0 0 0 16,0 0 0-16,0 1 0 15,0-2 1-15,0-1-2 16,0-1 1-16,0 1 0 16,0-1 0-16,0 2 0 15,0-1 0-15,0 1 1 16,0 2-1-16,0-3 0 16,0 1-1-16,0-2 1 15,0 2 0-15,0 0 0 16,0-1 0-16,0 1 0 0,0-1 0 15,0-2 0 1,0 3 0-16,0-2 0 0,0 3 0 16,0-3 1-16,0 1-1 15,0 0 0-15,0 0 1 16,0-2-2-16,0 0 1 16,0-1 0-16,0 1-1 15,0 0 1-15,0 3 0 16,0-1 0-16,0 2 1 15,0-1-1-15,0 1 0 16,0-1-1-16,-2-2 1 16,2 0 0-16,0 0 0 15,-1 0 0-15,1 1 0 16,0 0 0-16,-2 0 1 16,2-2 0-16,-1 0-2 0,1-1 1 15,0-2 0-15,0 2 0 16,0-1 0-16,0 3 0 15,-2-2-1-15,2 1 1 16,-1-1 0-16,-1-1 0 16,2 0 1-16,0 1-2 15,0-1 1-15,0 2-1 16,0 1 1-16,0 1 0 16,0-2 0-16,0 0 0 15,0-1 0-15,0-1 1 16,0 0-1-16,0 0-1 15,0 1 1-15,0-2-1 0,0 2 1 16,0-3 1-16,0 3-1 16,0-3-1-16,0 0-2 15,0 0 2-15,0 0-2 16,0 0 3-16,0 0 4 16,0 0-4-16,0 0 1 15,0 0 1-15,0 0-2 16,0 0 0-16,0 0 0 15,0 0 0-15,0 0 2 16,2 0-2-16,2 0 1 16,1 0 1-16,1 0-2 15,1 0 2-15,-1 0 1 16,0 0-1-16,3 0 4 16,1 0-5-16,-1 0 0 15,-1 0-1-15,1 0 2 0,0 0-2 16,0 0 0-16,0 0 1 15,0 0-1-15,-2-3 1 16,1 2-1-16,-2-1 1 16,0 1 0-16,-1 1 1 15,0-2-2-15,0 1 1 16,-1-1 1-16,1 1-2 16,-2 0 1-16,0-1-2 15,2 1 1-15,0-1 0 16,-2 2 0-16,1-2 1 0,-2 1-2 15,1 1 1 1,0 0 0-16,3 0-1 0,1 0 3 16,-1 0-2-16,2 0 1 15,-1 0-1-15,3-1 0 16,-2 1 0-16,-2 0 0 16,0 0 0-16,-1 0 0 15,0 0 0-15,0 0-1 16,-1 0 1-16,1 0 0 15,1 0 1-15,-1 0-1 16,2 0 0-16,-1 0 0 16,0 0 0-16,0 0 0 15,0 0 1-15,-1 0-1 0,0 0 0 16,0 0-1 0,1 0 1-16,0 0 0 0,2 0 1 15,-2 0-1-15,0 0 1 16,2 0-2-16,-2 0 1 15,0 0-1-15,0 0 1 16,-2 0 0-16,-1 0 0 16,2 0 0-16,-2 0 0 15,0 0 0-15,-2 0 0 16,3 0 1-16,-1 0-1 16,2 0-1-16,1 0 1 15,0 0 0-15,2 0 1 16,2 0-1-16,-3 0 0 15,2 0 0-15,0 0 0 0,0 0 0 16,0 0 0-16,-1 0 0 16,2 0-1-16,-1 0 1 15,-1 1 0-15,2-1 0 16,-3 1 0-16,-1 1 1 16,2 0-1-16,2-1 0 15,-2 1 0-15,-1-1 0 16,-1-1 0-16,3 0 2 15,-3 0-4-15,2 0 4 16,-2 0-3-16,2 0 1 16,-2 1 0-16,0-1 0 15,5 0 0-15,-2 2 0 16,0-1 0-16,1-1 0 0,-1 2-1 16,1-2 1-16,1 0 0 15,2 1-1-15,-2-1 1 16,3 0 0-16,-1 0 0 15,-3 0 0-15,3 2 0 16,-5-2-1-16,0 1 1 16,1-1 0-16,-2 3 0 15,-1-1-1-15,1 2 0 16,1-3 2-16,1 0-1 16,-2 1 0-16,2-2 0 15,0 0 2-15,1 0-1 16,0 0-1-16,-1 0 0 0,1 1 0 15,-3-1 0 1,-1 0 0-16,2 2-1 0,-2-2 1 16,0 1-1-16,-2-1 3 15,1 0-3-15,1 0 2 16,0 0-1-16,2 0 0 16,2 0 0-16,2 0 1 15,1 0-1-15,-3 0 0 16,2 0-1-16,-1 0 1 15,-2 0 0-15,0 0-1 16,1 0 1-16,-1 0 0 16,0 0 0-16,3 0 0 15,-2 0 1-15,1 0-1 0,4 0 0 16,-2 0-1 0,0 0 1-16,-2-1 0 0,-2 1 0 15,0 0 0-15,-2 0-1 16,-1 0 0-16,1 0 1 15,0-2-1-15,0 2 2 16,1-1-2-16,-1 1 1 16,0-2 0-16,2 0 1 15,1 0-1-15,-1 0 0 16,1 1-1-16,-1 1 2 16,-2 0-2-16,2 0 1 15,-3 0 0-15,-1 0 0 16,-1 0-1-16,2 0 1 15,0 0 0-15,1 0 0 0,1 0 0 16,0 0 1-16,-1 0-1 16,3 0 0-16,-2 0 0 15,-1 0 0-15,2 0 0 16,0 0 0-16,0 0 0 16,-1 0 0-16,0 0 0 15,0 0-1-15,0 0 2 16,-2 0 0-16,1 0-1 15,-3 0 0-15,4 0 0 16,-1 0 0-16,1 0 1 16,1 0-1-16,-2 0 0 15,-1 0 0-15,2 0 0 16,2 0 0-16,-2 0 0 0,1 0 0 16,-2 0 0-1,-1 0-1-15,-2 0 1 0,-1 0 0 16,0 0 0-16,0 0-1 15,-1 1 1-15,1-1 0 16,0 0 2-16,1 0-3 16,1 0 2-16,2 0-1 15,1 0 0-15,2 0 0 16,-1 0-1-16,0 0 1 16,0 0 0-16,0 0-1 15,-3 2 1-15,-2 0 0 16,1-1 0-16,-2 0 1 0,-2 1-3 15,3-2 2 1,0 0 0-16,-1 1 0 0,0-1 0 16,0 0 0-16,1 2 0 15,1-2 1-15,1 0-1 16,1 0 0-16,-1 0 0 16,0 0 0-16,-1 1-1 15,2-1 1-15,0 1 0 16,1 1 1-16,-1-1-1 15,-1-1 0-15,2 2 0 16,-2-1-1-16,1 0 1 16,1-1 0-16,-2 3 0 15,1-2-1-15,-3-1 0 0,1 3 1 16,0-3-4 0,-2 0 3-16,1 0-1 0,1 0 2 15,0 0-1-15,-2 0 1 16,0 0-1-16,-1 0 1 15,-1 0-2-15,2 0-2 16,-1 0-3-16,1 0 3 16,0 0 2-16,-1 0-1 15,1 0 3-15,1 0-2 16,-1 0-1-16,0 0 3 16,1 0-2-16,1 0 1 15,-1 0 1-15,2 0-1 16,0 2 1-16,0-2-1 15,0 0 0-15,0 1 0 0,0-1-1 16,-3 1 2-16,1-1 0 16,-1 0-6-16,0 1 4 15,0-1 0-15,-1 0 0 16,-2 0 2-16,1 0-2 16,-1 0 2-16,2 0 0 15,-2 0 0-15,1 0-1 16,-1 0 1-16,0 0 0 15,0 0-1-15,0 0 0 16,0 0 1-16,0 0 0 16,2 0 0-16,-2 0 0 15,3 2-1-15,-2-2 2 16,-1 2-3-16,0-2 4 0,2 0-3 16,-2 0 1-16,0 0 0 15,2 0-1-15,-2 0 1 16,4 0 0-16,-3 0 0 15,2 0 0-15,-1 0 0 16,-2 0 0-16,1 0 3 16,-1 0-3-16,0 0 1 15,0 0-1-15,0 0 2 16,0 0 0-16,0 0-1 16,0 0 3-16,2 0-2 15,-2 0 1-15,1-5-3 16,1 0 3-16,-1 1-2 0,-1-2 0 15,0 2 0 1,0 0 2-16,0-2-2 0,0 2 0 16,0 0-1-16,0 1 1 15,0-3 0-15,0 2-1 16,0-2 0-16,0 0 2 16,0 2-2-16,0-5 5 15,0 2-5-15,0 1 0 16,0 0 0-16,0 0 0 15,0-1 0-15,0 2 1 16,0-1-1-16,0 0 0 16,-1 2 0-16,-1-2 0 15,1 2 3-15,-1 0-1 16,2 0 0-16,0-1 0 16,-1 0-2-16,-1 0 5 0,2-2-4 15,-1 0-1-15,-1 1 2 16,2 0-1-16,0 0-1 15,0-1 2-15,0 2-2 16,0-4 0-16,0 3 0 16,0-1 1-16,0 2-1 15,0-1 0-15,0-1 0 16,0 1-1-16,0-2 2 16,0 2-1-16,0-1 0 15,0 0 0-15,0 2 0 16,0-4 0-16,0 3 0 15,0 1 0-15,0-1 0 0,0 0 0 16,0 2 0-16,0-2 0 16,0 2 0-16,0-2 0 15,0 3 0-15,0-3 1 16,0 0 0-16,0 0-1 16,0 0 0-16,0 0 1 15,0-2-1-15,0 1 0 16,0-1 0-16,0 1 1 15,0-1-1-15,0 0 0 16,0 0 0-16,0 1 2 16,0 0-3-16,0 0 2 15,0 0-1-15,0 0 0 16,0-3 0-16,0 2 0 0,0 1 1 16,0-3-1-1,0 2 0-15,0 0-1 0,0 1 1 16,0 0 1-16,0-1-1 15,0 1 0-15,0-2 0 16,0 1 1-16,0-1-2 16,0-1 1-16,0 2 0 15,0-4 0-15,0 2 1 16,0 1-1-16,0-1 0 16,0 2 2-16,0-1-1 15,0-1-1-15,0 2 1 16,0-2-1-16,0 0 1 0,0 0-1 15,0 0 1 1,0 1 0-16,0 0-1 0,0-1 1 16,0 2-1-16,0-4 0 15,0 1 0-15,2-1 0 16,-1 0 0-16,1 0 0 16,-2 1-1-16,1 2 1 15,-1-3 0-15,0 1 0 16,0-1 1-16,0 1-1 15,0 0 0-15,0 0 0 16,0-1-1-16,0 4 1 16,0-2 0-16,0 3 0 15,0-2 1-15,0 2-1 0,0-3 0 16,0 2 0 0,0-2 0-16,0 0 0 0,0-2 0 15,0 0 0-15,0-2 0 16,0 1 0-16,0 2 0 15,0 1 1-15,2 2-2 16,1 1 1-16,-3-1 0 16,0 2-1-16,1-1 2 15,-1 0-1-15,0-2 0 16,2 1 1-16,-2-2-1 16,1 0 0-16,-1 0 0 15,2-1-1-15,-2 0 2 16,0-2-1-16,1 0 0 15,1 0 0-15,-1 6 0 0,1-4 0 16,-2 5 0-16,0 1 0 16,0-1 1-16,0 0-1 15,0 1 0-15,0-1 1 16,0-1-2-16,0-1 1 16,0-2 0-16,0 1 0 15,0 0 0-15,0 0 0 16,0 1 0-16,0-3 1 15,0 2-2-15,0 0 2 16,0 1-1-16,0 0 0 16,0-1-1-16,0 0 1 15,0 2 1-15,0 0 0 16,0-2-1-16,-2 3 0 0,2-1 1 16,-1-2-1-16,-2 0 0 15,1 0 0-15,-1-2-1 16,0 1 2-16,2 0-1 15,-1 1 0-15,1 1 0 16,-1 1 0-16,1 1 1 16,-1 1-1-16,2 0 0 15,0 1 1-15,-1-1-2 16,-2-1 1-16,2 0 0 16,-3 1 0-16,1-5 0 15,2 2 0-15,-2-3 0 16,1-2-1-16,2 2 1 0,-1-1-1 15,1 2 1 1,-2 0 0-16,2 3-2 0,0 1 2 16,0 0 0-16,0 2 2 15,0-2-2-15,0 1 0 16,-1-2 1-16,1 0-2 16,0 0 2-16,-2-3-2 15,2 2 1-15,0-2 0 16,0-2-1-16,0 2 1 15,0-3 0-15,0 1-1 16,0 1 2-16,0-1-1 16,0 3 0-16,0-1 0 15,0 1-1-15,0 1 1 0,2-1 0 16,1 3-1 0,-2 0 0-16,1 0 1 0,-1 0 0 15,1-1 0-15,-1-1 0 16,2-1 0-16,-1-2 1 15,1 1-2-15,1-1 1 16,-1 2 0-16,-1-1-1 16,1 2 1-16,-2 4 0 15,1-2 0-15,-1 3 1 16,-1 0-1-16,0 2 0 16,0 0 0-16,0-1 0 15,0-1-1-15,0 1 1 16,0-2 0-16,2-1 0 15,-1 3 0-15,-1-1 0 0,3 1 0 16,-3 1-1-16,2-2 2 16,-1 0-2-16,1-1 1 15,-1 0 0-15,1 1-1 16,-1-2 1-16,-1 3 0 16,4-3-1-16,-4 1 0 15,2 1 1-15,-1 2 0 16,-1 1 0-16,0 0 1 15,0 0-1-15,0 0 0 16,0-2-1-16,0 2 0 16,0 0 1-16,0 0 0 15,0 0 1-15,0 0-2 16,0 0 2-16,0 0-1 16,0 0 0-16,0 0 0 15,0 0 0-15,0 0 0 0,0 0 1 16,0 0 0-16,0 0 0 15,0 0-1-15,0 0 3 16,0 0 0-16,0 0 0 16,0 0-3-16,0 0 1 15,0 0 1-15,0 0-1 16,0 0 0-16,0 0 2 16,-1 0-2-16,-8 0 0 15,0 0-1-15,0 0 0 16,-1 0 0-16,1 0 0 15,0 0 0-15,1 2-1 16,0-2 1-16,2 1 0 0,0-1 0 16,-1 0 2-16,4 2-3 15,-2-2 1-15,0 1 0 16,2 1 0-16,-1-2 0 16,-2 1 0-16,0 0 1 15,-1 0-1-15,-3 1 0 16,4 1 0-16,-1-3 0 15,-2 1 0-15,3 1 0 16,0-2 0-16,2 1 0 16,-3 1 1-16,3-2-1 15,-5 1 0-15,3 1 0 16,2-1 0-16,-4 2 0 16,1 0-1-16,-1-2 1 0,1 2 0 15,-2 0 0-15,0 0 0 16,0 0 0-16,3-2 0 15,-2 0 1-15,3 2-2 16,-3-1 1-16,1-1 0 16,-1 2 1-16,-2-2-1 15,1 0 0-15,1 1 0 16,-1 1 0-16,-2-2 0 16,-2 1 0-16,2 0 0 15,-1 1 1-15,0-2-1 16,-2 1 0-16,2 0 0 15,-2 0 0-15,3-1 0 0,0-1 0 16,0 2 0-16,0-2 1 16,2 0-1-16,-1 0 0 15,1 0 0-15,1 0 1 16,0 0-2-16,-3 0 1 16,2 0 0-16,-1 0 1 15,2 0 0-15,1 0-1 16,-4 0 0-16,1 0-1 15,1 0 1-15,0 0 4 16,-3 0-4-16,3 0 0 16,0 0 0-16,-3 0 0 15,2 0 0-15,1 0-1 16,-1 0 1-16,3 0 1 0,0 0-1 16,-2 0 0-16,-1 0 0 15,2 0 0-15,4 0 1 16,-4 0-1-16,-1 0 0 15,0 0 0-15,2 0 0 16,-1-2 0-16,3 1 0 16,-2 1 0-16,0 0 0 15,-1 0-1-15,-2 0 1 16,3-1 0-16,1 1 0 16,-1-1 1-16,-3 1-1 15,3 0 0-15,-2 0-1 16,1 0 1-16,-4 0 0 0,0 0 0 15,3 0 0 1,-2 0 0-16,3 0 1 0,-1 0-1 16,-1-2 0-16,1 0 1 15,0 1-1-15,-1 1 0 16,-1-1 0-16,2 1-1 16,-1 0 1-16,4 0 0 15,-3 0 0-15,-1 0 0 16,0 0 0-16,3 0 0 15,1 0 1-15,-3 0-1 16,-2-2-1-16,4 2 1 16,-2 0 1-16,4-2 0 15,-3 2 0-15,-1 0-1 0,-1-1 0 16,2 1 0 0,-1-1 0-16,-2 0 1 0,1-1-2 15,1 1 3-15,0-1-2 16,-2 2 0-16,0 0-1 15,0 0 1-15,2 0 0 16,2-1 0-16,-2 1 0 16,0 0-1-16,-1 0 1 15,2 0 0-15,2 0 0 16,-5 0 2-16,0 0-2 16,-3 0-1-16,2 0 0 15,-1 0 2-15,1 0-2 16,-3 0 1-16,1 0 0 15,3 0 0-15,0 0 0 0,2 0 0 16,-3 0 0-16,3 0 0 16,2 0 0-16,-2-1 0 15,4 1 1-15,-2-2-1 16,-1 2 0-16,2 0-1 16,-2 0 1-16,2 0 0 15,-2 0 1-15,-5 0-1 16,2 0 0-16,1 0-1 15,-4 0 2-15,4-1-1 16,1 0 0-16,-3-1 1 16,3 1-2-16,0 1 2 15,-3-2-1-15,3 2 0 16,2 0 1-16,1 0 0 16,0 0-1-16,1 0 0 15,1 0-1-15,-2 0 1 0,1 0 0 16,-1 0-1-16,-1 0 2 15,0 0-1-15,-1 0 0 16,2 0 0-16,-6 0-1 16,2 0 1-16,-1 0 0 15,-1 0-1-15,5 0 1 16,-2 2 0-16,-3 1 0 16,0-2 1-16,-1 0-1 15,-1 1 0-15,2-1 0 16,-1 0 0-16,1 1 1 0,3-2-1 15,0 1 1 1,3-1-2-16,2 0 2 0,0 0 0 16,1 0-1-16,2 0 0 15,-2 0 0-15,0 0 0 16,0 0 0-16,0 0 2 16,0 0-2-16,0 0 3 15,-1 0-2-15,-2 0 1 16,0 0 0-16,-2 0 0 15,1 0-2-15,2 0 1 16,-1 0 0-16,-2 2-1 16,3-2 0-16,-1 0 0 15,-2 0 0-15,4 0 2 16,-3 0-2-16,1 0 1 16,0 0-1-16,1 0 2 0,2 0-2 15,-1 0 3-15,1 0-3 16,-1 0 0-16,-1 0 0 15,2 0 0-15,0 0 0 16,-2 0 0-16,1 0 1 16,-1 0-2-16,1 1 1 15,-2-1 0-15,2 1 0 16,-1 0 1-16,-1-1-1 16,4 2 2-16,-1-2-2 15,2 2 4-15,1-2 0 16,-2 0 3-16,-2 0 0 15,3 0-2-15,-4 0 0 0,1 1-4 16,1-1-1-16,0 1 3 16,1-1-3-16,2 0 2 15,0 0 3-15,0 0-3 16,0 0 3-16,0 0 1 16,0 0-4-16,-1 0 5 15,1 0-6-15,0 0 2 16,0 0 1-16,0 0-2 15,0 0 1-15,0 0-1 16,0 0 1-16,0 0 2 16,0 0-2-16,0 0 3 15,0 0 3-15,0 0-6 0,0 0 7 16,0 0 3-16,0 0-8 16,0 0 3-16,0 0-8 15,0 0 3-15,0 0 0 16,0 0-3-16,0 0 1 15,0 0-1-15,0 0 0 16,0 0 0-16,0 0 0 16,0 0 0-16,0 0 0 15,0 0 1-15,0 0-2 16,0 0 1-16,0 0 0 16,0 0 0-16,0 0 1 15,0 0-1-15,0 0 0 16,0 0 1-16,0 0-1 0,0 0 0 15,0 0-1 1,-2 0 0-16,2 0 1 0,0 0 0 16,0 0-1-16,0 0-2 15,-1 0 1-15,-2 0 2 16,1 0-7-16,-2 2 4 16,3-2 0-16,1 0 3 15,-2 2-1-15,0-2-1 16,1 0 1-16,-1 0 0 15,1 1-2-15,-1-1 2 16,1 1-2-16,-1-1 1 16,1 0 1-16,1 0-2 15,0 0 3-15,-2 0-1 16,2 1-1-16,0-1 1 16,0 0-2-16,0 0 1 0,-1 0 1 15,-1 2-5-15,-1-2 4 16,0 0-2-16,-1 1 0 15,3-1 3-15,-1 0-2 16,1 0 3-16,1 0 0 16,0 0 2-16,0 0-2 15,0 0 0-15,0 0 0 16,0 0 0-16,0 0 0 16,0 0 0-16,0 0 0 15,0 0 0-15,0 0 0 16,0 0 0-16,0 0-2 15,0 0 2-15,0 0-5 0,0 0 4 16,0 0-1-16,0 0-13 16,0 2-21-16,0-1-21 15,0 3-48-15,0 2-86 16,0 1-117-16</inkml:trace>
  <inkml:trace contextRef="#ctx0" brushRef="#br1" timeOffset="97752.16">30990 13130 567 0,'0'2'70'16,"0"-1"1"-16,0-1 46 16,0 1-40-16,0-1-21 15,0 0 11-15,0 0-12 16,0 0-7-16,0 0 14 15,2-1-20-15,5-10-11 16,-1-2-9-16,0-1 1 16,2-3-18-16,-2-2-3 0,1-1 1 15,-1-5-3 1,-3 0 1-16,1 1-6 0,-1 3 4 16,-3 3-3-16,0 2 4 15,0 3 1-15,0 0 4 16,0 2-5-16,0 0 0 15,0 0 7-15,0 2-6 16,0 1 1-16,0 6 5 16,-1-2-5-16,1 3 1 15,0 1-2-15,0 0-2 16,0 0 1-16,0 0-4 16,0 2-5-16,0 17 0 15,0 11 9-15,1 6 1 16,4 8 1-16,2 4 4 15,-2 1 2-15,1-1-4 0,0-3 12 16,0-5-7-16,-2-6-6 16,0-3 7-16,-1-7-8 15,-1-4 6-15,-1-5-3 16,1-6-5-16,-2-2 1 16,0-5-1-16,0 0 0 15,0-2-1-15,0 1-12 16,0-1-20-16,0 0-18 15,0 0-61-15,0 0-75 16,2 0-358-16</inkml:trace>
  <inkml:trace contextRef="#ctx0" brushRef="#br1" timeOffset="98751.47">31276 12912 502 0,'0'0'187'0,"0"0"-77"16,0 0 3-16,0 0-28 16,0 0-36-16,0 0-5 15,35-137-6-15,-25 121-10 16,1 7 4-16,-2 1-14 15,-3 4-5-15,0 4 5 0,1 0-15 16,6 1-3-16,3 15-1 16,1 0 1-16,2 0 4 15,-2-3-2-15,-3-5-1 16,1-2-1-16,-3-3-2 16,-1-3 2-16,1 0 6 15,2-2 4-15,-1-9-5 16,-4-2-2-16,-1 0-2 15,-3-3 3-15,0 2-3 16,-3-2-1-16,-1 3 0 16,-1 6 9-16,0 3 10 15,0 3 1-15,0 1-14 0,0 0-4 16,0 0-1-16,0 0-1 16,-3 11-1-16,-10 15 1 15,1 12 4-15,1 7 11 16,1 3 7-16,2-2-7 15,5 0 3-15,2-1-2 16,1 0-4-16,0-2-10 16,0-8 8-16,0-2-5 15,0-7-4-15,3-6 0 16,0-6-1-16,-2-7-2 16,1-1 2-16,-2-1-3 15,0-4-8-15,0 0-24 16,0-1-34-16,0 2-44 15,0-1-90-15,-8-1-94 16,-2 0-382-16</inkml:trace>
  <inkml:trace contextRef="#ctx0" brushRef="#br1" timeOffset="99333.9">31363 13096 277 0,'0'0'106'0,"0"0"-21"16,0 0 36-16,0 0-8 16,0 0-20-16,0 0-32 15,-4-13-6-15,4 13-4 16,0 0-7-16,0-1 3 16,0 1 3-16,0-2-6 15,0 2-2-15,0-1-16 16,6 0-2-16,13-2 6 15,9 0-4-15,8-1 8 16,2 0-7-16,-1 1-14 16,-2 1 3-16,0 1-9 15,-4-2-7-15,-4 3 0 0,-7 0-9 16,-4 0-41-16,-7 0-60 16,-6 0-125-16,-3 9-327 15</inkml:trace>
  <inkml:trace contextRef="#ctx0" brushRef="#br2" timeOffset="121257.71">15899 12567 81 0,'0'0'122'0,"0"0"-81"15,0 0 22-15,0 0 10 16,0 0-16-16,0 0-12 16,-1-1-15-16,1 1-8 15,-2 0 0-15,2 0 0 16,0 0-1-16,-1 0-1 15,1 0-2-15,0 0 18 16,0 0 6-16,0 0-13 16,0 0 2-16,-2 0 4 0,2 0-7 15,0 0-3 1,0 0-9-16,0-2-3 0,0 2 2 16,0 0-1-16,0 0 6 15,0 0-5-15,0 0-6 16,0 0 4-16,0 0-2 15,0 0-3-15,0 0 1 16,0 0-6-16,0 0 4 16,0 2-7-16,0 6 7 15,-1 3 20-15,-1 1-7 16,2 0-8-16,0 2 0 16,0 0 2-16,0 3 2 15,0-1-12-15,0 1 0 16,0 1 0-16,0-1-1 15,0 0 0-15,0 0 1 0,0-1-4 16,0-1 5 0,0-1-3-16,0-1 3 0,0-2 4 15,0 1-3-15,0-2 0 16,0-2-1-16,0 2 1 16,0 2-2-16,0-2 0 15,2 3-3-15,-1-2 5 16,1 1-5-16,-2-1 2 15,1 2 1-15,-1-1-2 16,2 1 4-16,-2-2-1 16,0 2-1-16,0-2 0 15,0 1-4-15,0 1 4 0,0-1 0 16,0 2-3-16,0-1 3 16,0 1-1-16,0 1-3 15,0 0 3-15,0 0-3 16,0-2 0-16,0-1 2 15,0 1-1-15,0-2 2 16,0-1-1-16,0 2-1 16,0-2 0-16,0 0 0 15,0 1-1-15,0 0 0 16,0 0 1-16,0 0 1 16,0 1-2-16,0-1 1 15,0 2 0-15,0-2 2 16,0 0-3-16,0 0 2 15,0 1-2-15,0-2 5 16,0 0-5-16,0 0 0 0,0-1 2 16,0 0-1-16,0 0 0 15,0 0 1-15,0 0-1 16,0 0-1-16,0 0 1 16,0 2 0-16,0-3 1 15,0 2-2-15,0-2 0 16,0 0 0-16,0 3 1 15,0-4-1-15,0 3 0 16,0 0 0-16,0-2 1 16,0 3 0-16,0-4-1 15,0 3 0-15,0-3 1 16,0 3 0-16,0-2-1 0,0 2 0 16,0 0 2-16,0-2-1 15,0 2 1-15,0-1-2 16,0-2 1-16,0 3 0 15,0-2-1-15,0 1 1 16,0-2-1-16,0 1 0 16,0 0 0-16,0 0 1 15,0 1 0-15,0-2-1 16,0 1 1-16,0-1-1 16,0-3 0-16,0 5 0 15,0-2 0-15,0-2 0 16,0 2 3-16,0 0-3 15,0 0 0-15,0 1 0 0,0 1 0 16,0 0 0 0,0 1 0-16,0-2 1 0,0 2-1 15,0 0 1-15,0 0-1 16,0-1 0-16,0 2 1 16,0-1-1-16,0 0 0 15,0 2-1-15,0-2 2 16,0 1-1-16,0 0 1 15,0 0-1-15,0 1 0 16,0-2 0-16,0 1 0 16,0-1 0-16,0 0 1 15,0-1-1-15,0 2 0 0,0-2 0 16,0 1 0-16,0-2 0 16,0-1 0-16,0 2 0 15,0-2 2-15,0 0-2 16,0 2 0-16,0 0 0 15,0-1-1-15,0 0 1 16,0 0 0-16,0 1 1 16,0-1 0-16,0 2-2 15,0 2 2-15,0-1-1 16,0 1 1-16,0-1 0 16,0 1-1-16,0-1 0 15,0 2 1-15,0 1-1 16,0-2 0-16,0-1 0 15,0 1 0-15,0 0 0 16,0-2 0-16,1 1-1 0,1-1 2 16,-1 0-1-16,-1 0 0 15,0 0 2-15,2-2-2 16,-2-1 0-16,1 0 0 16,2 0 0-16,-3-1 0 15,0-1 0-15,0 0 0 16,0-3 1-16,0 1-1 15,0-1 0-15,0 0 0 16,0 1 0-16,0 0 0 16,0-1 0-16,0 0 0 0,0 1 0 15,0-1 1 1,0 1-1-16,0 1 0 0,0-1 0 16,0 1 0-16,0 0 0 15,0-1 1-15,0 1-1 16,0 1 0-16,0-3 0 15,0 3 0-15,0-2-1 16,0 2 4-16,0 1-5 16,0-2 2-16,0 0 0 15,0 0 0-15,0-1 0 16,0 0 0-16,0-2 0 16,0 2 1-16,0 0-1 15,0-2 0-15,0 1 1 16,0-1-3-16,0 1 2 15,0-2 0-15,0 1 1 0,0-1-1 16,0 1 1 0,0 0-1-16,0 3 1 0,0-3-2 15,0 2 1-15,0-2 0 16,0 2-1-16,0 0 2 16,0 0-1-16,0-3 0 15,0 3 0-15,0-2-2 16,0 0 2-16,0-1 0 15,0 0 0-15,0 0 0 16,0 0-1-16,0 0 1 16,0 0 0-16,0 0-1 15,0 0 1-15,0 0 0 0,0 0-1 16,0 0 3-16,0 0-2 16,0 0 0-16,0 0-1 15,0 0 1-15,0 0 1 16,0 0 0-16,0 0 4 15,0 0-3-15,0 0-1 16,0 0-1-16,0 0 1 16,0 0-1-16,0 0 1 15,0 0 2-15,1 0-3 16,4 2 2-16,0-2-1 16,-2 0-1-16,1 0 0 15,-1 0 2-15,2 2 0 16,-2-2-2-16,1 0 0 0,-1 0 0 15,0 0 0 1,0 1 1-16,1-1-1 0,1 0 1 16,-1 0 0-16,5 0-1 15,-1 0 0-15,1 0-1 16,2 0 1-16,0 0 2 16,0 0-2-16,0 0 0 15,0 0 0-15,-2 0 0 16,0 0 1-16,-3 0-1 15,-2 0 0-15,1 0-1 16,-2 0 1-16,1 0 0 16,-1 0 0-16,4 0 2 0,-1-1-2 15,4 1-1 1,-1-2 1-16,1 0-1 0,0 2 3 16,0-1-3-16,1 1 3 15,-2 0-2-15,0 0 0 16,1-1 0-16,-2-2 0 15,1 3 0-15,-1-1 0 16,0 1 2-16,1-2-2 16,0 1 0-16,3-1 0 15,-3 1 0-15,2-1 0 16,0 1 1-16,-1-2-1 16,0 2 0-16,0-1-1 15,-1 0 1-15,-1 1 1 16,0-1-1-16,0 0 1 15,0-1-1-15,1 2 0 0,2-1-1 16,0 1 1-16,0-2 0 16,0 3 2-16,0-1-2 15,0 0-1-15,0-1 0 16,0 0 1-16,-2 2 0 16,1-1 1-16,-1 1-1 15,-1-1 0-15,2 1 0 16,-3 0 1-16,1 0-1 15,0 0 0-15,0 0 0 16,0-2 0-16,-2 2 0 16,0-1 0-16,-3 1 0 15,2 0 0-15,1 0 0 0,-1 0 0 16,1 0 0-16,-1 0 0 16,1-2 1-16,4 2-1 15,-3-1 0-15,2 1 0 16,2-1 0-16,-5-1 0 15,1 2 0-15,1 0 0 16,0 0 1-16,-2-1-1 16,1 1 0-16,-1 0 0 15,-3 0 0-15,0 0 0 16,1 0 0-16,-1 0 0 16,-2 0 0-16,1 0-1 15,1 0 1-15,3 0 0 16,0 0 0-16,3 0 1 15,0 0 0-15,1 0-1 16,2 0 0-16,0 0 1 0,2 0 0 16,-1 0-1-16,0 0 2 15,1 0-1-15,-1 0-2 16,2 0 2-16,-1 0-1 16,-1 0 2-16,3 0-2 15,-2 0 0-15,2 0-2 16,2 0 4-16,-3 0-2 15,1 0 0-15,-2 1 0 16,0 1 0-16,-3-1 0 16,1-1 0-16,-2 1-1 15,-2-1 2-15,1 0-1 16,-4 2 0-16,1-2 0 0,1 0 0 16,-3 0 0-16,2 0 0 15,0 0 0-15,-1 0 0 16,2 0 0-16,-1 0 0 15,0 0 0-15,2 0 0 16,-1 0 1-16,3 0-1 16,1 0 0-16,-2 0 0 15,3 0 0-15,-2 0 0 16,2 0 0-16,2 0 0 16,-2 0 1-16,3 0-1 15,-2 0 0-15,3 0-1 0,0 0 1 16,0 0 0-1,0 0 0-15,2 0 1 0,0 0-1 16,0 1 0-16,0 1 0 16,0-1 1-16,-2 0-1 15,1 3 0-15,-3-3 1 16,0 0-1-16,1 2 0 16,-3-3 0-16,1 0 0 15,-4 0 1-15,0 1-1 16,-1-1 0-16,0 2 0 15,0-2 0-15,-1 0 1 16,0 0-1-16,0 1 0 16,-3-1 0-16,1 0 1 15,1 0-1-15,0 0 0 0,-2 0 0 16,2 0 0-16,-2 0-1 16,1 0 1-16,0 0 0 15,-1 2 1-15,4-2-1 16,0 1 0-16,0-1 0 15,3 0 0-15,-1 2 0 16,0-1 0-16,1-1 0 16,2 1 0-16,-1-1 0 15,3 1 0-15,-3 1 0 16,-3 0-1-16,1-1 1 16,-2 1 0-16,-4-2-2 15,2 0 2-15,-3 1-1 16,0-1 1-16,1 0 0 15,-2 1-1-15,2-1 1 16,3 2 0-16,-1-2-1 0,1 1 1 16,2-1 0-16,-2 2-5 15,-1-2 2-15,2 0-3 16,-1 0 4-16,1 0-4 16,-1 0 1-16,2 0 4 15,1 0-2-15,1 0-3 16,-2 0 4-16,0 0 0 15,-3 0 1-15,0 0 1 16,-2 0-1-16,-2 0 1 16,1 0 0-16,-3 0 0 0,0 0 0 15,0 0 0 1,0 0 0-16,0 0 0 0,0 0 0 16,2 0 0-16,-2 0 0 15,0 0 0-15,0 0 0 16,0 0 1-16,0 0-1 15,0 0 0-15,0 0 2 16,0 0-1-16,0 0-1 16,0 0 2-16,0 0 1 15,0 0 0-15,0 0 1 16,0 0 3-16,0 0-5 16,0 0 5-16,1-2-3 15,1-1-3-15,2-1 2 16,-3-2-3-16,1 1 0 15,-1-1 2-15,-1 1-2 0,2-4 0 16,-2 2 1 0,1-3 0-16,-1 2-1 0,2-2 0 15,-2 0 0-15,0 1-1 16,0-2 3-16,0 0-3 16,0-1 2-16,0 3-1 15,0-2 0-15,3-1 0 16,-2 1 0-16,1 0 1 15,-1-1-1-15,1 1 0 16,-2-1 1-16,0 1-1 16,0-3 0-16,0 2 0 15,0-1 0-15,0-2 0 0,0 3 1 16,0-1-2-16,0 1 2 16,0-1-1-16,0 2 2 15,0-2-1-15,0 3-1 16,0 1 4-16,0-1-1 15,0 1 5-15,0-1-6 16,0-1-1-16,0 1 5 16,0 0-5-16,0-3 1 15,0 0-1-15,0 2-1 16,0-2 1-16,0 4-1 16,0-2 0-16,0 1 3 15,0 0-2-15,0-2 0 16,0 2 1-16,0-1-2 15,0 0 3-15,0 0-2 16,0 0 0-16,1-1-1 0,1 1 2 16,-2 1-2-16,0 1 2 15,0-1-1-15,0 2 2 16,0-1-3-16,0 0 2 16,0 0 2-16,0 0-2 15,0-3 0-15,0 1-1 16,0-2 0-16,0 2-1 15,1 1 0-15,1 0 0 16,-1 0 1-16,2 1 0 16,0-3-1-16,-2 4 0 15,-1 0 1-15,0-2-2 16,0 2 2-16,0-2-1 0,0 0 1 16,0 1-1-16,0-2 0 15,0 2 3-15,0-2-2 16,0-1 4-16,0-1-4 15,0 1 4-15,0-1-5 16,0 1 2-16,0-1-1 16,0 1-1-16,0 1 1 15,0-2-1-15,0 2 0 16,0 0 0-16,0-2 0 16,0 2 1-16,0 0-1 15,0-2 0-15,0 1 2 16,0 0 0-16,-1-2-1 15,1 0-1-15,0-1 0 0,0 2 0 16,0 1 0 0,0 2 0-16,0 0-1 0,0 2 1 15,0 3 1-15,0-1-1 16,0 0 1-16,0-1-1 16,0 0 0-16,0-1 0 15,0-1 1-15,0 0-2 16,0-1 1-16,0-1 0 15,0 3 0-15,0-3 0 16,0 4 0-16,0-3 0 16,0-1 1-16,0 1-2 15,0-3 1-15,0 0 0 0,0 0 0 16,0-2 0-16,0 1 0 16,-2-3-2-16,1 1 5 15,1-1-6-15,0-1 5 16,-3 3-2-16,3-2 0 15,0 2 0-15,-1 3 0 16,1 0 0-16,0 1 0 16,-2 1 0-16,2 2 0 15,0-2 0-15,0 2-1 16,0-1 1-16,0-1 0 16,0 0 0-16,-1 0 1 15,1-3-1-15,-2 4 0 16,2 0 0-16,-1-2-1 15,1-1 1-15,0-1 0 16,0 0-1-16,0 0 2 0,0 0-1 16,-2 0 0-16,1 0 0 15,1-4-1-15,-2 1-3 16,2 2 4-16,0-2 0 16,-1 3-4-16,1 0 1 15,-2 2 2-15,1-1 0 16,-1 4-1-16,1-1 2 15,-1 2 0-15,2 1-1 16,-1-1 1-16,1 1 0 16,0 1-2-16,0-2 0 0,0 2 1 15,-2-1 1 1,2 2 0-16,0-2 0 0,0 0 0 16,0-1-2-16,0 2 1 15,0-2 1-15,0-1-1 16,0 3 1-16,0 0 0 15,0 3-1-15,0 0 2 16,0 1-2-16,0 0 1 16,0-2-1-16,0 0 1 15,0 1-2-15,0-3 2 16,0 0-2-16,0 2 0 16,0 0 2-16,0 3 0 15,0 0 0-15,0 0 0 0,0 0 0 16,0 0-1-1,0-2 0-15,0 2 2 0,0 0-3 16,0-1 2-16,0 1-1 16,0 0 0-16,0 0 0 15,0 0 0-15,0 0 1 16,0 0 0-16,-1 0 2 16,-1 0-2-16,0 0 0 15,0 0-1-15,-1 0-1 16,-3 0 1-16,-2 0 1 15,1 0 0-15,-3 0 0 16,1 0 1-16,-2 0-1 16,-4 1 0-16,2 1 0 15,0-1 1-15,2 1-1 0,2-2 1 16,0 1 0-16,0-1-1 16,2 1 0-16,-1-1-1 15,-2 0 2-15,1 1-1 16,0 1 0-16,-3 0 0 15,1-1 0-15,-1 0 0 16,-2 1 0-16,0 0-1 16,-1 0 1-16,3-1 0 15,-1 1 0-15,2 1 1 16,2-2-1-16,-2-1 0 16,3 0 0-16,-3 0 0 15,0 0 0-15,2 0 0 16,0 1-1-16,1-1 2 15,-4 0-1-15,3 0 0 16,-1 0 1-16,-2 0-2 0,0 0 1 16,-1 0 0-16,2 0 0 15,-1 2 0-15,0-2-1 16,3 0 1-16,0 0-2 16,2 0 1-16,1 0 1 15,-1 0 0-15,-3 0-1 16,0 0 1-16,1 0 0 15,-3 0 0-15,-3 0 1 16,2 0-3-16,-5 0 2 16,1 0 0-16,-2 1 0 0,-1-1 0 15,1 0-1 1,2 0 1-16,0 0 0 0,1 0 1 16,2 0-1-16,2 0 0 15,0 0 0-15,3 0 1 16,-1 0-1-16,3 0 0 15,-1 0 0-15,-1 0 0 16,-1 0-1-16,1 0 1 16,0 0 0-16,-5 0-2 15,1 0 2-15,0 0-1 16,1 0 2-16,-3 0-3 16,1 0 2-16,-2 0 0 15,2 0 0-15,-2 0 3 16,-2 0-4-16,2 0 1 15,-1 0 0-15,2 0-2 0,6 0 2 16,0 0 0-16,-1 0 0 16,1 0 1-16,1 0-1 15,-2 0 0-15,0 0 1 16,-2-3-3-16,-1 1 2 16,-1-1 0-16,1 0 0 15,1 2 1-15,-2 0-2 16,-1 1 1-16,5-2 0 15,1 2 0-15,-3-2 0 16,4 1 0-16,1 0 0 16,-2-1 2-16,3 0-2 15,-1 2 0-15,-1-1 0 0,-2 0 0 16,-1 1 0-16,-1 0 0 16,0-1-1-16,3 1 2 15,0 0-1-15,1 0 0 16,-1 0 2-16,-1 0-5 15,3 0 5-15,-2 0-2 16,2 0 0-16,-2-2-1 16,0 2 1-16,1-1 0 15,-1 1 1-15,-1 0-2 16,-2 0 1-16,3 0 0 16,0 0 0-16,-1 0 1 15,1 0-1-15,-2 0 0 16,2 0 0-16,2 0 0 0,-1 0 0 15,1 0 0 1,-2 0 0-16,2 0 1 0,-1 0-1 16,-2 0 0-16,2 0 0 15,-1 0-1-15,-1 0 1 16,1 0 0-16,-2 0 0 16,2 0 1-16,-2 0-1 15,0 0 0-15,0 0 0 16,1 0 0-16,3 0 0 15,1 0 0-15,-2 0 0 16,1 0 2-16,1 0-2 16,0 0 0-16,1 0 0 0,1 0 0 15,-2 0 0 1,0 0 0-16,0 0 0 0,2 0 0 16,-3 0 0-16,1 0 0 15,-2 0 0-15,0 0-2 16,-1 0 2-16,-2 0 0 15,1 0 0-15,-2 0 1 16,1 0-1-16,-1 0 0 16,-2 0 0-16,4 0 1 15,-1 0-1-15,0 0 0 16,1 0-1-16,1 0 2 16,-1 0-1-16,1 0 0 15,2 0 0-15,-1 0 0 0,-1 0 0 16,3 0 0-1,-1 0-1-15,2 0 1 0,-2 1 0 16,1 1 0-16,0-2 0 16,1 1-1-16,1-1 1 15,-2 1 0-15,1 0-1 16,-2-1 2-16,1 2-1 16,-3 0 0-16,1-1 2 15,0 0-3-15,-1 1 1 16,1 0 0-16,1-2-1 15,-1 1 3-15,1 0-3 16,2 0 1-16,1-1 0 16,-1 2 0-16,1-2 0 15,0 1 0-15,1-1 0 0,1 0 0 16,1 0 1-16,-1 2-1 16,1-2-1-16,1 0 1 15,0 0 0-15,0 0 0 16,0 0 0-16,0 0 0 15,0 0 1-15,-2 0-1 16,2 0 1-16,0 0 0 16,0 0-1-16,0 0 0 15,0 0 0-15,0 0 1 16,0 1 1-16,0-1 1 16,0 0-1-16,0 0 1 15,0 0-2-15,0 0-1 16,0 0-1-16,0 0-5 0,0 0-9 15,0 0-53-15,0 0-113 16,0 0-290-16</inkml:trace>
  <inkml:trace contextRef="#ctx0" brushRef="#br2" timeOffset="124650.64">32444 12935 374 0,'0'0'141'16,"0"0"-96"-16,0 0 89 0,0 0-10 15,0 0-18-15,0 0 7 16,0 0-26-16,0-8-30 16,0 1-32-16,0-2-7 15,0-2-10-15,0 0 1 16,4 0-1-16,0-3-6 16,1-2 3-16,-1-3-4 15,1-1 0-15,-1 2 1 16,-1-1-2-16,-1-1 1 15,0 1 3-15,0 1 0 16,-1 4-4-16,1 4 1 16,0 4 1-16,-2 3 3 0,0 1-4 15,0 2 1 1,0-1 0-16,0 1-1 0,0 0 6 16,0 0-5-16,0 0 0 15,0 0-2-15,0 1-5 16,1 19 2-16,1 8 3 15,-1 10 1-15,2 7 3 16,-1 3 0-16,-1 3 13 16,-1 0 0-16,0-3-5 15,0-3 5-15,0-3-5 16,0-4-7-16,0-4 8 16,0-7-2-16,0-6-2 15,0-4-5-15,0-7-4 16,0-3 1-16,0-4-1 15,0-1-3-15,0-2-6 0,0 0-34 16,0 0-54-16,0-14-145 16,5-9-405-16</inkml:trace>
  <inkml:trace contextRef="#ctx0" brushRef="#br2" timeOffset="125683.9">32886 12783 160 0,'0'0'212'0,"0"0"-152"16,0 0 41-16,0 0 7 15,0 0-8-15,0 0-28 16,13-18-24-16,-12 9-4 16,-1 3-9-16,0-6-18 15,0 1-6-15,0-2-9 16,0 2 17-16,0 1-10 15,-5 1 5-15,-4 2 13 16,-2 2-23-16,-3 0-3 16,0 2 1-16,-2 1-2 0,1 0 0 15,0 2 1 1,2 0 0-16,-2 0 4 0,3 0-4 16,-3 6 4-16,2 8 7 15,-2 4 7-15,0 7 8 16,0 3-1-16,5-1-15 15,1 0 11-15,2 0-12 16,3-4-2-16,4 0-3 16,0-6-1-16,0-2-4 15,4-5-6-15,9-3 4 16,4-2 2-16,5-5 6 16,3 0 3-16,3 0-8 15,-1-12-1-15,-2-2-7 16,-2-2 4-16,-2-1 0 15,-5 1 2-15,-4 0 2 0,-6 3 2 16,-3 2-1-16,-1 1 5 16,-2 1 4-16,0 1-2 15,0 1 14-15,0 2 0 16,0 2-9-16,0 1-4 16,0 2-2-16,0 0-7 15,0 0 0-15,0 0-1 16,-3 0-7-16,-7 17 4 15,-2 10 3-15,-5 4 2 16,-4 4 8-16,3 6-4 16,-3 2 14-16,0 6 5 15,0 1-4-15,2-1-2 0,0-3-9 16,3-6 0-16,4-6 7 16,2-5-6-16,4-6-3 15,2-7-3-15,2-5-4 16,2-7 1-16,0-3-1 15,0-1-1-15,0 0 2 16,0 0-1-16,0 0-1 16,0 0 0-16,0 0-6 15,5-4-22-15,1-8-60 16,-2 0-59-16,-4 1-326 16</inkml:trace>
  <inkml:trace contextRef="#ctx0" brushRef="#br3" timeOffset="140667.54">14943 13580 295 0,'0'0'67'0,"0"0"-16"16,0 0-12-16,0 0-5 15,0 0 7-15,0 0 3 16,-3-3-7-16,3 3 0 16,0 0-4-16,0 0 11 15,0 0-5-15,0 0-13 16,0 0-2-16,-2 0 3 0,2 0-5 15,-1-1-9-15,-1 1-5 16,2-1-2-16,-1-1-5 16,1 2 0-16,-2-1 1 15,2 1 0-15,-1-1 11 16,1 1 3-16,-2-2 2 16,2 2 1-16,0 0 0 15,0 0-2-15,0 0 4 16,0-1-3-16,0 1 3 15,0-2 3-15,0 2-10 16,0-1 7-16,0 1-10 16,0 0 13-16,0-1-13 15,3-1-7-15,6 1 6 0,6-2 1 16,-1 0-2-16,5 0 4 16,-1-1-1-16,4 0-1 15,1-1-1-15,-2 1 0 16,3 1-5-16,-2 0 1 15,-1 0-4-15,-2 2 2 16,0 0 2-16,-2-1-5 16,1 2 2-16,1 0-2 15,-4 0 1-15,3 0 3 16,-1 0-1-16,0 0 2 16,0 0 0-16,5-1 2 15,-1-1-4-15,0 1 1 0,0-2-3 16,0 2-1-16,-3-2 0 15,1 1-2-15,0 1 1 16,-2 1 0-16,-1 0 0 16,-2 0 0-16,0 0 0 15,-1 0 0-15,2 0 0 16,2 0 1-16,3 0-1 16,-1 0 1-16,4 0 0 15,-3 0-1-15,-2 0 0 16,2 0 0-16,-4 0 0 15,-1 0 0-15,-1 0 0 16,-3 0-1-16,1 0-1 16,-2 0 1-16,1 0 1 0,0 0 0 15,0 0 0-15,2 0 2 16,-1 0-2-16,2 0 1 16,0 0-2-16,2 0 2 15,-1 0-1-15,1 0 0 16,-2-1 0-16,1-1 0 15,-2 1 1-15,1-1-1 16,-2 1 0-16,-2 0-1 16,5-1 1-16,-1 2 0 15,2-2 2-15,0 1-3 16,1-1 1-16,-2-1 0 16,4 2 0-16,2-4 1 15,-2 3 0-15,1 0 0 16,0-1-1-16,-1 2 0 0,1 0 0 15,-3-1 1-15,1 2-3 16,-3 0 2-16,-2 0 0 16,1 0 0-16,-1 0 0 15,-1 0 0-15,1 0 0 16,-1 0 1-16,-1 0-2 16,0 0 2-16,0 0-1 15,0 0 0-15,-1 0-2 16,-1 0 1-16,0 0 0 15,3 0 1-15,0 0-1 16,0 0 2-16,-1 0-1 16,0 0 0-16,1 0 1 15,-2 0-1-15,1 0 0 0,1 0 0 16,-3 2-1-16,0-1 0 16,-2-1 1-16,2 1 0 15,-1-1 1-15,1 0-1 16,1 2 0-16,-3-1 0 15,2-1 0-15,1 0 0 16,0 2 0-16,0-2 0 16,-2 1 0-16,0 0 0 15,0 2-1-15,-2-1 1 16,0-1-1-16,3 0-1 16,-3 1 2-16,0 0 0 15,-2-1-7-15,1 0 7 0,0-1-1 16,2 1 0-16,-1 1 1 15,0-1 0-15,0 0 1 16,0 1-2-16,1-2 1 16,-1 1 0-16,0 2 0 15,-1-2-5-15,-1 1 4 16,1-1-1-16,-1-1-3 16,-3 2-1-16,4-1 0 15,-2 2 6-15,3-3 0 16,0 0-2-16,-1 1 1 15,2 1 0-15,-4-2 1 16,0 1 0-16,0-1 0 16,0 0-2-16,0 2 2 15,0-2 0-15,0 0-1 0,0 0 1 16,1 0 0-16,-1 0 0 16,0 0 1-16,2 0-1 15,-1 0 0-15,1 0 0 16,-2 0-1-16,-2 0 2 15,1 0 0-15,-1 0-1 16,-1 0 1-16,3 0-1 16,-3 0 0-16,0 0 0 15,0 0-1-15,0 0 1 16,0 0 0-16,0 0 0 16,1 0 0-16,-1 0-1 15,2 1 1-15,-2-1-2 16,1 1 2-16,1 2-9 0,1-2 4 15,-2 4 3-15,2-2 2 16,-1 3 2-16,-1 0-2 16,1-1 0-16,-1 4 4 15,-1-1-3-15,2 0 0 16,-1 1 2-16,1-1-3 16,-2-1 2-16,0 3-2 15,0-3 2-15,0 5-4 16,0-2 4-16,0-2-1 15,0 4 2-15,0-3-2 16,0 1 0-16,0 3-1 16,0-2 0-16,0 1 4 15,0 0-4-15,0 2 0 0,0-1 1 16,0-1 1-16,0 1 0 16,0-3-2-16,0 1 1 15,0 1-1-15,0-2 0 16,0 1 1-16,0-1-1 15,0 1 1-15,0-2-2 16,0 1 1-16,0-2 0 16,0 0 0-16,0 2 1 15,0 0-1-15,0 0 1 16,0-2 0-16,0-1-1 16,0 3 0-16,0-2 2 15,0 5-2-15,0-4 0 0,0 0 0 16,0 0-1-16,0 1 3 15,0 1-2-15,0 0 0 16,0 1 0-16,0-3 0 16,0 2-1-16,0 0 1 15,0-1 0-15,0 3 1 16,0-1-1-16,0 1 0 16,0-1 1-16,0 3-2 15,0-1 1-15,0 0 0 16,0 0-2-16,0-1 2 15,0 1 0-15,0-2 0 16,0 0 1-16,0 1-3 16,0-1 3-16,0 1-1 0,0 0 0 15,0-1 0-15,0 2 0 16,2 1-1-16,-1 0 1 16,-1-1 1-16,3-2-1 15,-3 3-1-15,0-3 0 16,3 1 1-16,-2 0 0 15,2-1-1-15,0-1 0 16,0 0 1-16,0 0 0 16,-1 1-1-16,1-1 1 15,0 0 0-15,0 1 0 16,-2 0 0-16,-1 0-1 16,3 1 1-16,-3 0 0 15,1 1-2-15,2-1 2 16,-1-1-3-16,1 2 3 0,-1-1 0 15,-1-1-1-15,1 3 0 16,-2-3 1-16,1 2-3 16,-1-1 3-16,2-2-4 15,-2 1 3-15,1 0-1 16,1-1 2-16,-2 0-1 16,1-1 0-16,1 0 2 15,-1 2-4-15,1-3 5 16,-1 3-2-16,1-1 0 15,-2 0 0-15,0 2-3 16,2-1 3-16,0 0-2 16,-2 1 2-16,0-4-3 15,0 3 3-15,1-3-2 0,1 3-1 16,1-2 3 0,-2 1 0-16,1 1-3 0,-2-3 3 15,3 5 0-15,-2-2 0 16,-1 3-1-16,2-1 1 15,-2-1-1-15,0 0-3 16,0-2 4-16,0 0 0 16,0-1-1-16,0 0-1 15,0 0 0-15,0 0 2 16,0 0 0-16,0 1-1 16,0 0 1-16,0-1 0 15,0 0-2-15,0 0 2 0,0-1 0 16,0 1-2-16,0 0 0 15,0 2 1-15,0-2-1 16,0 1 1-16,0-2-3 16,0 1 2-16,0-2-1 15,0-2-1-15,0 0 3 16,0-2-2-16,0-1-1 16,0 0 3-16,1 1-3 15,-1 1 1-15,0-1 2 16,0 0 0-16,2 0 1 15,-2 0-4-15,0 0 4 16,0-2-1-16,0 1-1 16,0 2 1-16,0-2 1 15,0 5-3-15,0-4 2 0,0 1-1 16,0 2-2-16,0-1 3 16,0 0-3-16,3-1 3 15,-1 1-2-15,-1 1 0 16,1-1 2-16,-2 0 0 15,1-1-2-15,-1-2-9 16,0 1 1-16,3-1 5 16,-3-1 4-16,0 2-1 15,1 0 3-15,1 0 0 16,-1 0 1-16,-1 1-3 16,0-1 2-16,0 0 0 15,0 0-1-15,0 2 0 16,0-2 0-16,0 3 0 0,0-4 1 15,0 1 0-15,0 0-1 16,0-1 1-16,0 1-1 16,0-3 1-16,0-1 0 15,0 0 0-15,0 1 0 16,0-1 0-16,0 0 1 16,0 0-1-16,0 0 0 15,0 0-1-15,0 0 0 16,0 0 1-16,0 1 0 15,0 1 0-15,0-1 2 16,0 1 2-16,0-1 3 16,0 2-4-16,0-3-1 15,0 0 0-15,0 3 0 0,0-3 0 16,-3 1-2-16,2-1 2 16,-3 1 0-16,2 1-2 15,-1-2 6-15,1 0-5 16,-1 0 1-16,0 2 7 15,-1-2-8-15,1 0 1 16,-3 0 6-16,-3 1 0 16,3-1-2-16,-1 1-4 15,-1-1 0-15,1 2-1 16,-2-2 0-16,1 1-1 16,-1 1 0-16,-1-1 0 15,1 0 2-15,1-1-2 0,1 2 0 16,1-2 0-16,-1 0 0 15,0 0 0-15,1 0 0 16,-2 0 0-16,2 0 0 16,-3 0 0-16,1 0 0 15,-2 0 0-15,-1 0 0 16,1 0 0-16,-5 0 0 16,3 0-1-16,-4 3 1 15,1-3-1-15,0 4 1 16,1-2 0-16,1 0 0 15,0 1 0-15,-2-2 0 16,1 2 1-16,-2 0-1 16,1-2 0-16,1 0 0 0,-2 1 0 15,1 1 0-15,0-2 0 16,2 0 0-16,-2-1 0 16,4 0 0-16,-3 2 0 15,3-2 0-15,0 0-1 16,-2 0 2-16,1 0-1 15,-1 0 0-15,-1 1-1 16,0 1 1-16,-1-1 0 16,0 1 0-16,1-1 0 15,1 0 0-15,-1 1 0 16,1-1 0-16,0-1 0 16,-1 0 0-16,1 2 0 15,1-2 1-15,0 0-2 16,-2 0 1-16,2 0 0 0,1 0 0 15,-3 1 0-15,2-1 0 16,-1 2 0-16,1-2 0 16,-1 2-1-16,-1-2 1 15,-4 0-5-15,1 0-6 16,0 2 9-16,-3-1 1 16,-1 1 1-16,1-1-1 15,0 0 1-15,2 1 0 16,-1-1 0-16,2 1 0 15,1-2 0-15,1 0 0 16,-1 0 0-16,2 0 0 16,-2 0 0-16,1 0 0 15,0 0 0-15,2 0-1 0,0 0 0 16,0 0 0-16,0 0 1 16,-2 0 0-16,3 0-2 15,-1 0 2-15,-1 0 2 16,2 0-2-16,-4 0-2 15,1 0 1-15,0 0 1 16,0 0 0-16,-4 0-1 16,-2 0 1-16,0 0-2 15,-2 0-2-15,0 0 1 16,-1 0 1-16,3 0 2 16,-2 0-1-16,6 0 1 15,1 0 0-15,2 0 0 0,3 0 1 16,2 0-1-16,-1 0 0 15,1 0 2-15,1 0-2 16,-1-2-2-16,-2 1 2 16,0 1 2-16,-2 0-2 15,2 0-2-15,1 0 1 16,-4 0 1-16,1 0-1 16,-2 0 1-16,2 0-1 15,2 1 1-15,1 1 0 16,-2-2 1-16,0 3-2 15,3-2 2-15,-2 1-1 16,2-2 0-16,-4 1 1 16,1 0-2-16,-3 1 1 0,2-1 0 15,-4 2 1 1,-1 0-1-16,-1 0-3 0,-2-1 3 16,3-2-2-16,-1 1 2 15,2 1-4-15,4-2 4 16,2 2 0-16,4-2 0 15,0 0 1-15,2 0-1 16,2 0 0-16,0 0-1 16,0 0 1-16,-1 0 0 15,1 0 0-15,-4 0-1 16,2 1 2-16,0 0-2 16,1 1 0-16,-1 0 1 15,2-1 0-15,-1 0 0 16,1 0 0-16,-1-1 0 0,-1 3 0 15,1-3 0-15,-1 3 0 16,-1-2 0-16,-3 2 0 16,3-2 0-16,0 1 0 15,3-1 0-15,2 1 0 16,-1-2 0-16,1 1 0 16,-2-1 0-16,3 1 0 15,0-1 1-15,0 0-1 16,0 0 1-16,0 0-1 15,0 0 2-15,0 0 3 16,0 0-3-16,0 0 4 16,0 0-1-16,0 0 1 15,0 0-3-15,0 0 0 0,0 0 3 16,0 0 1-16,0 0-2 16,0-1-5-16,0-3 3 15,0-2 1-15,0 1-4 16,0-2 2-16,-2-1 5 15,2 0 3-15,-1 1-3 16,1 2 0-16,0-4 1 16,0 3 0-16,-2-4-5 15,2 0-1-15,-1 2 3 16,-2-2-3-16,3 1 0 16,0-3 3-16,-1 1-5 15,-1 0 7-15,2-1 1 0,-2 1-5 16,1-2-1-16,-1-1 0 15,2 0-1-15,-1-3 1 16,-1 0 0-16,2-1 3 16,-3-2-5-16,2 3 1 15,-2-1 1-15,0 4-2 16,1-1 0-16,1 3 1 16,-1 1 3-16,1-2-1 15,-2 2-2-15,0-3 5 16,2-1 2-16,-2-1-7 15,0-4 2-15,0-2 1 16,0-1-4-16,1 3 0 16,0 0 3-16,2 2-2 0,0-1 3 15,0 2-2 1,0 2 1-16,0 1 0 0,0-2 3 16,0 1-5-16,0-2 0 15,0-2 1-15,0 1 0 16,0-2-1-16,0-2-1 15,0 4 0-15,0-1 1 16,0 1-2-16,0-2 1 16,0 2 0-16,0-1 4 15,0 1-3-15,0 0 1 16,0 2 0-16,2 1-1 16,-2 2 1-16,0 0 0 15,0 0-1-15,0 1 6 16,0-4-6-16,0 0 3 0,0-2-4 15,0 0 0-15,0 1 0 16,0-1 0-16,0 1 0 16,0 1 2-16,3 2-2 15,-3 1 0-15,2 3 1 16,-1-2-1-16,-1 2 3 16,2-1-3-16,-2 1 0 15,1-2-1-15,-1 1 2 16,2-2-1-16,1-1 0 15,-2 1 0-15,2-3 0 16,0 0 0-16,-2-1 0 16,2 2-1-16,-1-2 1 15,1-1 0-15,-2 1 0 0,1 1 1 16,1 4 0-16,-2 0-1 16,1 2 0-16,-1 2-1 15,1-2 2-15,-2 0-1 16,0 0 0-16,0 0-1 15,0-1 1-15,1-2 0 16,-1-1 1-16,0-1-2 16,4-1 0-16,-3 1 1 15,3 2 0-15,-1 0 0 16,-3 3 0-16,0 2 1 16,0 0-1-16,0-1 0 15,0 2 1-15,2-2-1 0,-1 1 0 16,1-2-1-16,-2 0 1 15,1-1 0-15,1-2 0 16,-1-2 0-16,1-2-1 16,-2 3 1-16,0 1 0 15,0 3-1-15,0 1 0 16,0 3 1-16,0-3 0 16,0 2 0-16,0 0 0 15,0-1 0-15,0 1 1 16,0-3 0-16,0 2-1 15,0 0 0-15,0-1 1 16,0 1-1-16,0-2 0 16,0 3 0-16,0 0 0 0,0 3 0 15,0 1 0-15,0-1 0 16,0 3 1-16,0-1-1 16,0-1 0-16,0 0 0 15,0-2 0-15,0 0 1 16,0-2-2-16,0 0 1 15,0 1 0-15,0 1 1 16,0 2-1-16,0 2 0 16,0-4 0-16,0 3 2 15,0-4-2-15,0 1 0 16,0 0 0-16,0 1-1 16,0-1 1-16,0 0 0 15,0 0 0-15,0-1 1 16,0 2-1-16,0 1 0 0,0 1 0 15,0 1 0-15,0 0 0 16,0-1 0-16,0 1 2 16,0-1-1-16,0-1 0 15,0 2-1-15,0-3 0 16,0-1 0-16,0 3 1 16,0-3-1-16,0 2 2 15,0-3-2-15,0 1 2 16,0 1-2-16,0 1 1 15,0 1 3-15,0 0-4 16,0 0 2-16,0 0 0 16,0-1-1-16,0 1 1 15,0-1 1-15,0 1-3 0,0 1 6 16,0-1-2-16,0 1-1 16,0-1 0-16,0 1-2 15,0 1 2-15,0 0-3 16,0 0 0-16,0 0-1 15,0 0-1-15,0 0-1 16,0 0-2-16,1 0-28 16,-1 0-55-16,0 1-107 15,0 8-326-15</inkml:trace>
  <inkml:trace contextRef="#ctx0" brushRef="#br3" timeOffset="145950.46">31077 14537 535 0,'0'0'127'15,"0"0"-65"-15,0-4 40 16,6-8-36-16,8-2-3 16,2-3-37-16,3-1-5 15,2-2 3-15,-3-1-11 16,1-2 2-16,-2 1 2 16,-1 0-7-16,-6-2-9 15,0-2-1-15,-6-2 0 16,0 0-1-16,-2-2 2 15,-1 3 1-15,2 5 6 16,-3 5-4-16,0 3-3 16,2 6 3-16,-2 1 8 15,1 4-4-15,1 0 4 0,-1 3 3 16,-1 0 0-16,0 0-15 16,0 0-2-16,0 21-3 15,2 13 5-15,-1 9 1 16,1 5 12-16,-1 3 0 15,-1 0 0-15,0-3 4 16,0-5-7-16,0-3-3 16,0-3-7-16,0-5 1 15,0-2-2-15,0-4-9 16,0-9-91-16,0-7-147 16,0-10-370-16</inkml:trace>
  <inkml:trace contextRef="#ctx0" brushRef="#br3" timeOffset="146540.84">31454 14230 749 0,'0'0'5'16,"0"0"12"-16,0 0 49 0,0 0-36 15,0 0 33-15,0 0-10 16,90-157-7-16,-83 154-16 16,0 3-6-16,0 0-12 15,-1 6-5-15,3 14 3 16,2 4 5-16,0 3-3 15,2 1-6-15,-1-6 0 16,2-5-5-16,-1-6-1 16,-2-4 6-16,0-5 5 15,-2-2 5-15,-3 0-3 16,2-4 0-16,1-11-5 16,-5-3 4-16,2-2-2 15,-3 2 3-15,0 1-5 16,-1 7 11-16,-1 4 15 0,-1 5-19 15,0 1 2-15,0 0-17 16,0 0-2-16,0 20 0 16,-1 14 2-16,-8 12 20 15,-3 9 12-15,3 1-19 16,1-2 2-16,4-1 4 16,1-6-9-16,0-5-3 15,3-8-7-15,0-4 1 16,0-6-1-16,0-7 0 15,0-4-2-15,0-6 1 16,0-4-19-16,0-3-24 16,0 1-33-16,0-1-47 15,0 0-131-15,-2 0-202 0</inkml:trace>
  <inkml:trace contextRef="#ctx0" brushRef="#br3" timeOffset="146856">31591 14443 600 0,'0'0'60'0,"0"0"31"15,0 0 27-15,0 0-18 16,0 0-32-16,0 0-4 16,24-5-22-16,0 4 8 15,6-2-5-15,5 0-20 16,0-1-7-16,-2 1-11 16,-2 0-5-16,0 2-2 15,-1-1-4-15,-3 2-48 16,-7 0-79-16,-11 0-205 15</inkml:trace>
  <inkml:trace contextRef="#ctx0" brushRef="#br0" timeOffset="160902.31">15904 13605 67 0,'0'0'50'15,"0"0"24"-15,0 0-5 0,0 0-27 16,0 0-19-16,0 0 9 16,0 0 0-16,0-12-6 15,0 10-1-15,0 1-3 16,0 0 0-16,0-1-12 15,0 0 3-15,0 1 0 16,0 1-2-16,0-1 6 16,0 0-3-16,0-1 0 15,0 1 6-15,0-2-4 16,0 2-5-16,0-2 7 16,0 2-3-16,1-1 11 15,2 2-5-15,-3-1 2 16,0-1 3-16,0 0 2 0,0 0 2 15,0 2-3-15,0 0-9 16,0 0-4-16,0 0-5 16,0 0 2-16,0 0 6 15,0 0-9-15,0 0 0 16,0 0-4-16,0 0 4 16,0 0-3-16,0 2 2 15,0 7 3-15,0 1 10 16,1 3-1-16,1-1 2 15,-1 1-1-15,1 1-5 16,-1-1 0-16,1 2-6 0,0-1 5 16,-1-1 0-1,2 3-6-15,0-2-5 0,0 0 7 16,2 2-4 0,0-2-1-16,-2 1 4 0,2 1 0 15,-1 1-1-15,1 1-3 16,-1 3 1-16,-1-1-2 15,1 0-1-15,-2 0 1 16,1-4-2-16,-1 2 1 16,-2-3 2-16,3-1-5 15,-2-1 2-15,2 0-1 16,0 1 0-16,0-1 1 16,0 1 0-16,0 2-1 15,0 0 0-15,3-2-1 0,-3 1 2 16,1 2 1-16,0 0-2 15,-1 2 4-15,0-1 0 16,0 0 2-16,0 0-3 16,-2-1-3-16,1-1 0 15,-1-2-1-15,2 0 0 16,-3-2 1-16,0 0-1 16,0 1 0-16,0 0 0 15,0-3 1-15,1 2-1 16,-1-1 0-16,0 0 0 15,0-2 0-15,0 2 0 16,0 1 0-16,0 0 1 16,0 1-1-16,0 0 0 15,0-2 0-15,0-1 0 16,0 1 0-16,0-1 0 0,0 1 0 16,0-1 0-16,0-1 1 15,0 0-2-15,0 1 1 16,0 1 0-16,0-2 0 15,0 3 0-15,0-3 0 16,0 0 1-16,0 2-1 16,0-2 0-16,-1 0-1 15,1 0 2-15,0 1-2 16,0-1 1-16,-3 0 0 16,2 0 1-16,-1-1-1 0,-1 2 0 15,2 0 0 1,-1 1 0-16,-1 2-1 0,0-3 1 15,0 1 0-15,1-1 0 16,1-2 0-16,1 1 0 16,0-1 0-16,-2 0 0 15,2 0 0-15,0-1 0 16,0 0 1-16,0-1-1 16,0 1-1-16,0 0 1 15,0-1 0-15,0 0 0 16,0 3 0-16,0-2 0 15,0 3 1-15,0-2-2 16,-1 0 1-16,1 1 0 16,0 2 0-16,0-2 2 15,0 4-3-15,0 1 1 0,-2-1 0 16,1 1-1-16,1-1 2 16,-2 0-1-16,2-1 0 15,0-1 0-15,0-1 0 16,-2 1 0-16,2 1 0 15,0 0-1-15,0 1 2 16,0 1-1-16,0 2 0 16,0-4 0-16,0 2-1 15,0-1 1-15,0-1 0 16,0 0 1-16,0-2-1 16,0 0 0-16,0-2 0 15,0 0 1-15,0-2-1 0,0 1 0 16,0 1 1-16,0-1-2 15,0 0 1-15,0 3 0 16,0 1 1-16,0 1-1 16,0-2 0-16,0 0 0 15,0 0 1-15,0-1-1 16,0 1 0-16,0 0 0 16,0 0 0-16,0-2 0 15,0 0 0-15,0-1 0 16,0 2 0-16,0-1 0 15,0-1 0-15,0 0 0 16,0 0 0-16,0-2 0 16,0 2 0-16,0 0 0 15,0 2 0-15,0 0 0 16,0 1 1-16,0-2-1 0,0 1 0 16,0-3 0-16,0-1 0 15,0-2 0-15,0 1 0 16,0-1-3-16,0 1 5 15,0 0-3-15,0-1 1 16,0 0 0-16,0 0 1 16,0 0-1-16,0 1 0 15,0-1 0-15,0 0 0 16,0 0 0-16,0 1 0 16,0-1 0-16,0 0 0 15,0 1-1-15,0 1 1 16,-2 1 1-16,2-2-1 0,0 1 0 15,0-3 0-15,0 1 0 16,0 0 0-16,0 1 0 16,0-1 0-16,0 1-1 15,0 0 1-15,0 1 0 16,0-1 0-16,0-3-1 16,0 1 0-16,0 1 0 15,0-2-1-15,0 2 1 16,0-2 0-16,0 2 1 15,0-1 1-15,0-1 0 16,0 0-1-16,2 1 0 16,-2-2-3-16,2 0 2 15,0 0-1-15,-1 0 2 0,1 0 0 16,1 0 0-16,2 0 0 16,1 0 0-16,1 0 1 15,5 0 1-15,0 0-2 16,3 0 1-16,-2-2-1 15,-1 0 1-15,3 0 0 16,-1 1-1-16,2-2-1 16,-1 2 1-16,1-2 1 15,-1 0-1-15,5 0 0 16,-1 0 1-16,0-1 2 16,2 0-3-16,0-1 0 15,-1 0 3-15,-1-1-1 0,0 3-1 16,-2-1-1-16,-3 1 1 15,0 0-2-15,-2 0 1 16,3 2 0-16,-3-2 1 16,1 0 0-16,1 2-1 15,-1-2 1-15,2-1-1 16,3 1 4-16,-3 1-1 16,1-1 2-16,-4 1-4 15,3 1-1-15,-3 1 0 16,2 0 0-16,-1 0 1 15,0 0-1-15,2 0 0 16,-1 0 1-16,0 0 0 16,0-1-1-16,-2 1 1 15,3 0 0-15,-3 0-1 16,1 0 1-16,1 0-1 0,-1 0 0 16,1 0-1-16,0 0 1 15,-2 0 0-15,2 0 0 16,1 0 1-16,-2 0 0 15,5 0-1-15,-3 0 0 16,1 0 2-16,1 0-2 16,2 0-2-16,-3 0 2 15,0 0-1-15,1 0 0 16,-3 0 2-16,2 1-1 16,-1 0 0-16,-2 1 0 0,0-1-1 15,0 1 1 1,-1-1 0-16,-2-1-1 0,1 1 1 15,1 1 0-15,-2-2 0 16,3 1 0-16,-2-1 0 16,1 0 0-16,0 0 0 15,1 0 0-15,1 0 0 16,-4 0 0-16,2 0-1 16,-2 0 1-16,1 2 0 15,0-2 0-15,0 0 0 16,0 0-1-16,0 0 2 15,2 0-1-15,-1 0 0 16,-1 0 0-16,2 0 0 0,-3 2 0 16,3-2 0-1,-1 0 0-15,3 0 0 0,-3 0 0 16,0 0-1-16,2 0 1 16,-2 0 0-16,-1 0-1 15,-2 0 1-15,0 0-1 16,2 2 1-16,-2-2-2 15,1 1 1-15,3-1 0 16,-2 1 1-16,3 1 0 16,0-2-5-16,0 0-7 15,1 0 12-15,-3 0-3 16,2 1-12-16,-3 1 10 16,-2-2 5-16,0 1-8 15,-2 0 2-15,1 1 6 0,0 1-2 16,0-2-1-16,0-1 2 15,-2 1 1-15,1-1 0 16,3 0 0-16,-2 0-1 16,0 0 1-16,-1 0 0 15,0 2-1-15,-1-2 1 16,0 0-1-16,0 0-3 16,1 0 0-16,1 0-8 15,1 0 1-15,-1 0 8 16,-1 0-4-16,0 0-5 15,-2 0 9-15,0 0 1 16,-1 2 2-16,-2-1-1 16,1-1 0-16,0 0 1 15,-2 0 0-15,3 0-1 16,-2 0 0-16,-1 0 1 0,1 1 0 16,1-1-1-16,0 1 1 15,1-1 0-15,1 0 0 16,0 2-1-16,-1-2 1 15,2 1 0-15,0 1 0 16,0-1 1-16,1-1-2 16,-1 0 1-16,1 2 0 15,0-2-1-15,-3 0 1 16,2 0 0-16,-3 0-1 16,0 0 2-16,3 0-1 0,-3 0 0 15,0 0-3 1,0 0 3-16,-2 0-5 0,1 0 5 15,-2 0-2-15,1 0 4 16,-1 0-2-16,0 0 1 16,0 0 0-16,2 0 2 15,-2 0-2-15,0 0 0 16,0 0 4-16,0 0-3 16,0 0 1-16,0 0 0 15,0 0-2-15,0 0 3 16,0 0-2-16,0 0 5 15,0 0 9-15,0 0-8 16,0-5-4-16,0 0 0 16,0-1-3-16,0 0 3 15,0-2-3-15,0 1-1 0,0-3 3 16,0 2-1-16,0-2 5 16,0-1-1-16,0 2 2 15,0-1 4-15,0 0-2 16,0-1 0-16,-2-2-3 15,1 1-5-15,-1-2 1 16,1 1-2-16,-1-2-1 16,1 0 3-16,-1 0-3 15,-1-1 0-15,2 1 3 16,-1 1-2-16,1 0 3 16,-2 1 2-16,3-1-5 15,-1-2 2-15,-1-1-3 0,-1-1 1 16,0-2 0-16,-1-1 1 15,2 0-2-15,-1-1 2 16,-2 2-2-16,2 1 0 16,-1-2 1-16,3 5 0 15,-2-1 0-15,1 2-1 16,1 1 1-16,-1-3 2 16,2 2-1-16,0-3 2 15,-1-2-4-15,-1 1 2 16,2-1-2-16,0 2 0 15,0-1 1-15,0 4-1 16,0-1 0-16,0 2 0 16,0 0 1-16,0-1-1 15,0 0 2-15,0 0-1 16,0-1-1-16,0 3 1 0,0-3 0 16,0 2 0-16,0 0-1 15,0-4 0-15,0 2 2 16,0-1-2-16,0 1 0 15,0 2 0-15,0 1 1 16,0-3 0-16,0 2-1 16,0-4 0-16,0 0-1 15,0 2 2-15,0 2-1 16,0 2 0-16,0-1 0 16,0 2 0-16,0 0 0 0,0-2 0 15,0 0 0 1,0 0 0-16,0-1 0 0,0 0-1 15,0-1 3-15,0-2-2 16,0 0 0-16,0-2 0 16,0 3-1-16,0-1 1 15,0 0 0-15,0 1 0 16,0 4 0-16,0 0 0 16,0 1 0-16,0 1 0 15,0 0 0-15,0 2 0 16,0-4 0-16,0 2 0 15,0-4 1-15,0 1 0 16,0-2-1-16,0-3 0 16,0 1 0-16,0 0 0 15,0-2 0-15,0 6 0 0,0-1 0 16,0 2 0-16,0 2 0 16,0 0 0-16,0-1 0 15,0 1 0-15,0-1 0 16,0 0-1-16,0-3 1 15,0-2 2-15,2 0-2 16,-1 0 0-16,-1 0-1 16,0 2 1-16,2 0 0 15,-2 3 0-15,1 1 1 16,1 1-1-16,-1 3 0 16,-1 1 0-16,0 0 0 15,0 3 0-15,0-1 0 0,0 0-2 16,0 1 5-16,2-2-3 15,-2 0 0-15,0 0-1 16,1-1 1-16,2-2 0 16,-2-2 0-16,2 3-1 15,-1-2 2-15,0 1-1 16,-2 1 0-16,0 0 0 16,0 2-1-16,0 1 2 15,0 0-1-15,0 0 0 16,0 1-1-16,0-3 1 15,0 3 0-15,0-2 1 16,0-2-1-16,0 0 0 0,1 0-1 16,-1 0 0-1,0 0 1-15,0 0 0 16,0 1-1-16,2 5 4 0,-2-3-4 16,0 1 1-16,0 1 0 15,0 0 0-15,0 1 0 16,0 0 0-16,0 0 2 15,0-2-2-15,0 1 0 16,0-1 0-16,0-2 0 16,0 1-1-16,0 0 3 15,0 2-3-15,0-1 1 16,0 1 0-16,0 0 0 16,0 1 0-16,0-2 0 0,0 1 1 15,0 1-1 1,0-3 0-16,0 1 0 0,0 0 1 15,0-2-1-15,0-1 0 16,0 1 0-16,-5-1 0 16,0-1 0-16,0 1 1 15,0 0-1-15,2 1 0 16,0 1 2-16,0 1-2 16,2 2 0-16,-1-2 1 15,1 0-1-15,-2 2 0 16,0-1-1-16,0 0 1 15,-4 1-1-15,0 0 0 16,0 0 1-16,-2 0 0 16,-1 0-1-16,1 0-1 15,-2 0 3-15,1 0-1 0,-1 0 1 16,1 0-1-16,-2 0 0 16,3 0-1-16,-2 1 1 15,1 2 1-15,1-1-1 16,0-1 0-16,-1 1-1 15,1 0 2-15,1-1-1 16,1 1 0-16,-4-1 0 16,1 1 0-16,1 1 0 15,-4-2 0-15,0 2 0 16,0-2 1-16,1-1-1 16,0 2 0-16,0-2 1 15,0 0-1-15,-1 0 0 0,1 2 0 16,0 0-1-16,-1 0 2 15,-2 1-1-15,0 0 0 16,0-2 0-16,-1 2 0 16,0 0 0-16,-1 0 0 15,-2 0-1-15,0-2 1 16,0 0 0-16,1 1 0 16,-1-2 1-16,4 0 0 15,-2 0-1-15,1 0 0 16,3 0-1-16,-1 0 1 15,-1 1 0-15,0-1 0 16,-1 2 0-16,1-1 0 16,0-1 0-16,0 1 1 15,-1 1-2-15,-1-1 0 16,-1 2 1-16,2-1 0 0,1 0 0 16,1 1 1-16,1-3-1 15,1 0 1-15,-3 0-1 16,3 0 1-16,-2 0-1 15,-1 0 0-15,-2 0-1 16,-2 0 1-16,-2 0 0 16,0 0 0-16,1 0-1 15,0 0 0-15,2 0 1 16,1 0 0-16,5 0-1 16,-1 0 1-16,1 0 1 0,2 0-1 15,-2 0 0 1,3 0 0-16,-3 0 0 0,1 0 0 15,1 0 0-15,-2 0-1 16,-2 0 1-16,1 0 0 16,3 0 0-16,-2 0 1 15,0 0-1-15,0 0 0 16,-3-3-1-16,0 3 1 16,3-1 0-16,-3 0 0 15,2 1 0-15,-1 0 0 16,2 0 0-16,2 0 0 15,4 0 2-15,-1 0-4 16,-1 0 2-16,2 0 0 16,-3 0 0-16,3 0 0 0,-1 0 0 15,1 0 1-15,-1 0 0 16,-1 0-1-16,0 0 0 16,1 0 0-16,-3-2 0 15,1 2 0-15,-1-1 0 16,-1 1 0-16,0 0 0 15,2-2 1-15,-2 1-1 16,0-2 0-16,2 2-1 16,-1-1 2-16,2 1-1 15,2-1 0-15,0 2 0 16,0-1 0-16,-1 0 0 16,1 1-1-16,0-1 1 15,0 1 0-15,0 0 0 0,-2-2 0 16,4 2 0-16,-1 0 0 15,1-2 0-15,-2 2 0 16,-1 0-1-16,1 0 1 16,0-1 0-16,-1 0 0 15,1-1 2-15,-1-1-2 16,3 2 0-16,-2 1 0 16,0-1-1-16,0 1 1 15,1-2 0-15,-2 2 0 16,2 0 1-16,1 0-2 15,-1 0 1-15,1 0 0 16,-2 0 0-16,-1 0-1 0,1 0 1 16,0 0 0-1,1 0 2-15,0 0-2 16,0 0 0-16,0 0 0 0,2-1 0 16,-1 1 0-16,1-2 0 15,0 2 0-15,-2 0 1 16,1-1-2-16,-4 1 1 15,2 0 0-15,2 0 0 16,-2 0 0-16,1 0 0 16,0 0 0-16,3 0 0 15,-1 0 0-15,2 0 0 16,-2 0 0-16,0 0 1 16,-2 0 0-16,-3 0-1 0,-2 0 0 15,3 0-1 1,-2 0 0-16,3 0 1 0,-3 0 0 15,3 0 1-15,1 0-1 16,2 0 0-16,0 0-1 16,2 0 3-16,-1 0-2 15,2 0 0-15,-1 0 0 16,-1 0 2-16,0 0-2 16,0 0 0-16,-1 0 0 15,0 0 0-15,2 0-1 16,-2 0 1-16,1 0 0 15,2 0 0-15,-1 0 0 16,1 0 0-16,0 0 0 16,0 0 1-16,0 0-1 15,-2 0 1-15,2 0 0 0,0 0 4 16,0 0 0-16,0 0 3 16,0 0-2-16,0 0-3 15,0 0 1-15,0 0-1 16,0 0 0-16,0 0-2 15,0 0-1-15,0 0-5 16,0 0-17-16,0 0-63 16,-1 0-155-16,-4 0-532 15</inkml:trace>
  <inkml:trace contextRef="#ctx0" brushRef="#br0" timeOffset="164736.06">32458 14304 456 0,'0'0'185'0,"0"0"-152"16,0 0 60-16,0 0 5 16,0 0-48-16,0 0 0 15,0 0 0-15,49-53-2 16,-38 38-11-16,0-3 0 16,-1 0-19-16,-1-2-12 15,-2-1-3-15,1 1-3 16,-4 0 0-16,-1 2 2 15,0 0-2-15,-3 3 2 16,0-2 0-16,1 3-1 0,-1 2 2 16,0 2-2-1,0 2 3-15,0 1 5 0,0 2-3 16,0 4 8-16,0 1-1 16,0 0-9-16,0 0-4 15,2 0-2-15,1 6-4 16,0 15 6-16,2 11 6 15,-4 9 3-15,1 2 14 16,-2 7 3-16,0 2-6 16,0 0 1-16,1-2-1 15,1-4-4-15,1-3-9 16,2-5 2-16,-2-6-4 16,3-5-4-16,-3-9-2 15,0-5-2-15,-1-6-10 0,-1-4-51 16,4-3-92-16,0 0-261 15</inkml:trace>
  <inkml:trace contextRef="#ctx0" brushRef="#br0" timeOffset="165501.01">32980 14126 372 0,'0'0'256'15,"0"0"-229"-15,0 0 64 16,0 0 14-16,0 0-55 16,0 0-15-16,32-25-3 15,-26 14 4-15,-2 1-9 16,-1-2-1-16,-3 0-14 16,0-3-6-16,0 3 0 0,-1-3 6 15,-11 2-5 1,0 0-6-16,-5 2-1 0,1 4 0 15,-3 1 0-15,-2 5 0 16,-3 1 1-16,1 0 1 16,0 8 2-16,-3 12 7 15,4 3 12-15,4 2-3 16,3 0-3-16,6 0-5 16,6 0 7-16,3-2 0 15,0 0-7-15,3-3-1 16,12-3-4-16,6-5-6 15,3-5-1-15,1-7-1 16,5 0-16-16,0-1-4 16,-1-13-3-16,-3-4 13 15,-2-2 5-15,-5 0 6 0,-2 2 1 16,-4 2 2-16,-5 4 3 16,-5 2 16-16,-2 3 15 15,-1 7-5-15,0 0 1 16,0 0-14-16,0 0-18 15,-12 21 1-15,-7 14-2 16,-5 11 5-16,3 6 10 16,-3 3 20-16,3-3-9 15,2-2-1-15,2-4-12 16,5-6-7-16,4-4-1 16,0-5-3-16,4-6-2 15,-1-6 0-15,2-6 0 0,3-5-3 16,0-5-4-16,0-3-32 15,0 0-54-15,0 0-128 16</inkml:trace>
  <inkml:trace contextRef="#ctx0" brushRef="#br4" timeOffset="171066.59">30737 13792 435 0,'0'0'83'0,"0"0"5"15,0 0 45-15,0 0-27 16,0 0-19-16,0 0-8 16,-2-3-29-16,2 2-15 0,0-1-9 15,0 1 5 1,0 1 1-16,0 0-14 0,0-3-10 15,6 0-7-15,6 0 10 16,4-1-5-16,7 1-6 16,2 0 3-16,6 1-1 15,2-1-2-15,6 1 5 16,0 1-4-16,7 1 0 16,2 0 5-16,4 0-6 15,3 0 4-15,-1 0 0 16,1 3-2-16,2 2 1 15,0 1-3-15,-2 0 1 0,-2-1 1 16,-2 0-1 0,1-1 0-16,0-1 1 0,1 0-1 15,-4 2 1-15,-1-2-2 16,0 1 2-16,-5-1-1 16,2-1-1-16,-4-1 1 15,2-1-1-15,-5 0 0 16,-1 0-2-16,-4 0 2 15,1 0 0-15,2 0 0 16,4 0-4-16,2 0 4 16,2 0 0-16,2 3 0 15,-1 1 0-15,-1-1 0 16,1 0 0-16,3 1-1 16,-3-3 1-16,2 1 0 15,-3 1 0-15,3-3 0 0,-2 0 0 16,1 0-2-16,-4 0-1 15,-3 1-1-15,-2 0-5 16,-4-1 3-16,0 2 3 16,-4 0 1-16,1-2 0 15,-1 1 0-15,2-1-1 16,0 0-5-16,2 0-4 16,2 0-9-16,-1 0-2 15,-3 0 4-15,-1 0 9 16,-2 0 4-16,-2-3 4 15,-2 0 0-15,0 2-4 16,-2-1 5-16,2 2 1 0,0-3-2 16,1 2-2-16,0-2-13 15,-1 2-1-15,-2-1-8 16,-2 0 12-16,-4 0 14 16,-2-1 0-16,-1 2 1 15,-4 1 1-15,0-1-2 16,-3 1 3-16,0 0 3 15,-1-2 3-15,-4 2 2 16,4 0-4-16,1-1-6 16,0 1-1-16,2-2-3 15,0 1-9-15,-2-2-35 16,-5-1-103-16,-1-6-173 16</inkml:trace>
  <inkml:trace contextRef="#ctx0" brushRef="#br4" timeOffset="172650.34">32015 12423 80 0,'0'0'138'0,"0"0"-93"0,0 0 61 16,0 0 12-16,0 0-61 15,0 0 12-15,0 59 11 16,1-47-63-16,-1-1 2 16,2 0 15-16,-2 3-13 15,0 2-9-15,0 2-6 16,0 2 7-16,0 0 6 15,0 3-8-15,0 2 5 0,0 3-5 16,0 6-4 0,0 2 14-16,0-1 0 0,0 5 9 15,0 1-8-15,0 0 7 16,0 3-1-16,8 2 6 16,1 0-15-16,1 1 1 15,0 0-2-15,-1-2-2 16,6 0 2-16,-4-2-11 15,-2 1 1-15,-3-1 1 16,-2 0-8-16,-1-1 2 16,-1-1-2-16,-1-2 0 15,1 3-1-15,-2-3 0 16,0-1 0-16,0 0 1 16,0-1 0-16,0 0 0 15,0 3-1-15,0 1 1 0,0-1-2 16,0-2 1-16,1-3 0 15,4-2 1-15,-2 2-1 16,3-3 0-16,-2 0 0 16,3-2 2-16,1 3-2 15,-2-2 0-15,-1 1 0 16,2 1 0-16,-3-2 0 16,1 0 1-16,-2-1-1 15,0 4-2-15,-3-5 2 16,1 2-1-16,-1 0 1 15,0 0 0-15,0 3-1 16,0-1 1-16,0 3 0 0,0-2-1 16,0 1 0-16,0-2 0 15,0 1 1-15,3-2 0 16,-1-2-2-16,-1-2 1 16,1 0 1-16,-2-1-1 15,0 1 1-15,0-3 0 16,0 0-6-16,0-2 5 15,0-3-3-15,1 1-3 16,1-2 4-16,-1-3 1 16,2-1 2-16,-2-1 0 15,-1-2 0-15,0 1 0 16,0 0 2-16,2-3-2 16,-2 0 0-16,0-1 0 0,1-2 1 15,1-3-1-15,0-1-3 16,-1-2-1-16,1 0-7 15,-1-1-58-15,4 0-26 16,-2-8-117-16,-2-12-506 16</inkml:trace>
  <inkml:trace contextRef="#ctx0" brushRef="#br4" timeOffset="177400.34">30438 12482 273 0,'0'0'95'16,"0"0"-30"-1,0 0 15-15,0 0-6 0,0 0-10 16,0 0 9-16,0 0-18 16,339-25-14-16,-276 22-3 15,-2 0-15-15,2-1-5 16,2-2-5-16,5 2-1 15,3-1-1-15,5-1-4 16,-1 2-1-16,1-1-6 16,-3 3 2-16,-4-1-1 15,-4 3 0-15,-3 0 2 16,-3 0-1-16,1 0 0 16,-1 0 0-16,1 0-2 0,-2-1 2 15,-3-4 0 1,-6 1 0-16,-5-2 2 0,-3 2-2 15,3 0 4-15,-1-1-6 16,4 4-3-16,-2-2 3 16,0 1 0-16,-2 2 0 15,-2-2 0-15,-1 0 1 16,-3 2-1-16,-1-1 0 16,-3 1 1-16,-2 0-1 15,-3 0 1-15,-2 0-1 16,2 0 0-16,3 0-1 15,-2 0 1-15,2 0-1 16,0 0 0-16,-2 0-1 16,-3 0 0-16,-3 0 0 0,0 0 2 15,3 1-1-15,0 3 0 16,1-2 1-16,-1 1-1 16,-3-3-16-16,1 0 3 15,-1 0 7-15,4 0 5 16,-1 0-4-16,2 0 1 15,0 0 5-15,-2 0-1 16,0 0-9-16,-1 0 0 16,-3 0 3-16,2 0 2 15,-1 0-10-15,0 0 1 16,0 0 14-16,-5 0-36 16,-4 0 25-16,2 0 0 15,-3 0-13-15,1 0 23 0,-4 0 1 16,-1 0 1-16,-4 0-1 15,-1 0 0-15,-1 0 0 16,-1 0 0-16,1 0 2 16,1 0-2-16,1 0-2 15,-1 0 1-15,0 0-1 16,2 0 0-16,0 0 2 16,-3 0-6-16,1 0 1 15,-5 0 5-15,2 0 0 16,-3 0-1-16,0 0-8 15,0 0-13-15,0 0 12 16,0 0 10-16,0 0 14 0,0 0 7 16,-1 6 4-1,1 2-8-15,-2 1-11 0,-1 1 6 16,0 3 7-16,-1 0-9 16,1 6-3-16,-3-1 2 15,2 2 0-15,-2 1-1 16,0 1-1-16,1 5 14 15,0 3-4-15,0 1-15 16,0 4 4-16,1 1 9 16,-1 0-14-16,2 0 6 15,0-3 2-15,0 1-8 16,2-4 12-16,1 2-6 16,-4-1-7-16,1-2 11 0,1 5-10 15,-4-2 1 1,0 2-1-16,-2 0 3 0,-2 3 0 15,1-1-2-15,2-2 3 16,0 3 0-16,0-3-4 16,3 1 1-16,1-1-2 15,0 0 2-15,3-2-1 16,0 0-1-16,0 0 1 16,-2-2 1-16,1 3-2 15,1 0 0-15,-2 0 0 16,1-1 0-16,-2-1 0 15,-2 0 0-15,0 1 0 16,2 0 0-16,-2 4 0 16,3-1 0-16,1 0 0 0,-1 1 0 15,2-5 0-15,0 0-1 16,0-2 2-16,0-3-1 16,0 1 0-16,0-4 0 15,0 0-2-15,0 1 2 16,0 0 0-16,0 2 0 15,-1-1-1-15,-1 0 1 16,1-1-1-16,1 2-1 16,0-2 2-16,-2 1-6 15,2 2 4-15,0-2 0 16,0 2-2-16,0-2 3 16,0 1-10-16,0-2 4 15,0 0-4-15,0 0 9 0,2 1-1 16,-1 0-4-16,-1-2 4 15,0 0-2-15,0-2 4 16,0 1-3-16,0 3-2 16,0 0 6-16,0 2-1 15,0-1 1-15,0-1-3 16,2-3 3-16,-1 0-7 16,1 1 5-16,1 0-3 15,2 1-2-15,-5 1 6 16,0 1-6-16,0 1 6 15,0 0-2-15,0 0 3 16,1-2-6-16,-1-2 1 0,2-2 3 16,-1 1-1-1,2-3 1-15,1 0 2 0,1 0-6 16,-1-3 5-16,1 4-1 16,-2-3-6-16,3 0-17 15,-1-1 15-15,0-1 2 16,1-1-33-16,-3 0 31 15,2-2 6-15,-2 0 3 16,0-1 0-16,1 0 1 16,0-1-4-16,1 0-11 15,-1-3-6-15,-1 1 13 16,2-3 3-16,-2 0-3 16,0 0-11-16,-1 0-9 0,0-3 1 15,0 0 6 1,-2-2 8-16,0 0 12 0,0 0 1 15,0 0 0-15,0 0 1 16,0 0 5-16,0 0 24 16,-10 0-19-16,-4 0-1 15,-1 0-2-15,0 0 0 16,-3 0-4-16,0 0-2 16,-3-3 8-16,-1 2 20 15,-3-2-12-15,-1 0-16 16,-2 0 4-16,-5-3 2 15,0 2 18-15,-5 0-2 0,0 1-6 16,1-3-3 0,-1 0-13-16,3-1 2 0,1 2-1 15,-1 0 0-15,3 2 5 16,-1-3 7-16,-2 1-12 16,2 0-2-16,-1-2 1 15,0 1-2-15,1 2 0 16,-2-2 0-16,0 2 0 15,1 0 0-15,-1 0-2 16,2-1 2-16,4 2 0 16,-3-1 2-16,1 0-4 15,3-2 4-15,-4 2-2 16,3-2 0-16,-6 1 0 16,-2-2-2-16,-4 0 2 15,-5-1-14-15,1 3 7 0,-2-2-2 16,3-1-27-16,1 1 8 15,4-1 20-15,1 0 3 16,-7 1 0-16,5 0 4 16,-4 0 1-16,0 0 1 15,5 2-1-15,-2 3 0 16,3-2 0-16,0 1 0 16,6-1 0-16,0 1 0 15,2 3 0-15,7 0 1 16,1 0-1-16,5 0 0 15,3 0-1-15,1 0 1 16,2 0 0-16,0 0 0 0,-1 0 0 16,-5 3 0-1,1 1 1-15,-5 1-1 0,0 1-1 16,-1 1 1-16,-1-2-1 16,-2 1 0-16,-2 0 1 15,1 1 1-15,-2-3-1 16,0 2 0-16,0-2 1 15,-1-1 2-15,4 0 3 16,3 1-5-16,5-1 2 16,2-2 0-16,2 2-1 15,-3 2-2-15,0-1-1 16,3-2 1-16,1 3 1 16,5-3-1-16,0 2 0 0,0-2 0 15,4 1 3 1,0-2-1-16,0 2-2 0,2-2 7 15,-1-1 5-15,2 2 0 16,-3-2-4-16,0 1 4 16,-3 0 5-16,-4 2-3 15,1 0-9-15,-2 0 1 16,3 0-4-16,0-2-1 16,4 1 1-16,-1-2-2 15,2 0 2-15,3 0-1 16,-2 0 2-16,1 0 6 15,1 0 14-15,0 0 5 16,-2-5-5-16,2-2-7 16,0 0-7-16,0-2 2 0,-4-2-7 15,0 2-1-15,-1-1-2 16,-1-1 11-16,0 1-11 16,2 1-1-16,-3 0 0 15,2 0 3-15,0 0-3 16,1 1 1-16,-1-2 0 15,1-1 2-15,1 0 4 16,-3-6-7-16,2-3 1 16,1-3 6-16,-2-4-6 15,1-2 1-15,0-2 1 16,0 1-2-16,2 0 1 16,-2 5 6-16,1 0 5 15,-1-1 6-15,-1 1-11 0,-2-2-1 16,-1-3-4-16,1-1 2 15,1-1-4-15,-2-2 0 16,1-2-1-16,-5-1 0 16,0-1 1-16,0 1 1 15,2 1-2-15,1 3 0 16,0-1 6-16,0 0-6 16,1 0 3-16,1 0 1 15,-3 1-2-15,1-4 0 16,0 0 0-16,1 2 0 15,-2 1-2-15,1 2 1 16,1 2 0-16,-2-1 1 0,2-1 1 16,2 0 4-1,0-2-7-15,2 2 13 0,2-2 1 16,2-2-8-16,0-1 0 16,0-1-5-16,0 4 0 15,0 1 2-15,0 4-2 16,0 2-1-16,0 0 7 15,0 2-2-15,0 0-2 16,0-4 1-16,0 2-1 16,0-1 3-16,0-2-4 15,0-2 0-15,2-2 1 16,1-3-3-16,0-2 0 16,0 1-1-16,-2 0 1 0,2 1 0 15,-1 4 0 1,-2 4 1-16,1 1 0 0,-1 0 0 15,0 1 0-15,0 1 5 16,0-1-3-16,0 1 6 16,0-2-7-16,0 1-2 15,0-5 9-15,0 2-9 16,2-3 2-16,1 1 1 16,0 2-3-16,-3 3 3 15,0 2 3-15,0 1-3 16,0 3 1-16,0 1-3 15,0 1 1-15,0 3 1 0,0 0-1 16,-3 1 3 0,3 1-1-16,-3 3 3 0,3 4 5 15,0 3 2-15,0 0-3 16,0 3-4-16,0-1-7 16,0 1 3-16,0 1-3 15,0 0 0-15,0 0 0 16,0-2-7-16,0 1 6 15,0-1-14-15,0-2-20 16,0-2-32-16,0-2-95 16,0-9-325-16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4:5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16033 16459 603 0,'0'-2'115'0,"0"0"-28"16,0-1 33-16,0 2-24 15,0-1-29-15,0 1-15 16,0 1-1-16,0 0-14 16,0 0-15-16,0-2-2 15,0 1 6-15,-3-1-6 16,-3 0-6-16,1-1-3 15,0 1-1-15,0 0-10 16,-1 2 0-16,-8 0-6 16,-4 0 6-16,-6 11 2 0,-6 10-2 15,1 6-1 1,1 5-3-16,7 0 3 0,10 1 1 16,9-3-3-16,2-2 1 15,0-1 3-15,11-3-3 16,15-3 0-16,5-4 0 15,7-6 1-15,8-5 1 16,4-6 0-16,-2 0-1 16,-2-3-1-16,-9-11-9 15,-2-6 7-15,-6-4 1 16,-8-6-2-16,-7-2-11 16,-3-5 5-16,-11-1 7 0,0 2 0 15,0 4 3 1,-16 9 1-16,-14 6-4 15,-4 7 0-15,-1 6-5 0,-3 4-9 16,-1 7-2-16,8 15-19 16,-1 9-56-16,11 2-111 15,10-4-145-15</inkml:trace>
  <inkml:trace contextRef="#ctx0" brushRef="#br0" timeOffset="586.81">16633 16502 525 0,'0'0'39'0,"0"0"30"16,0 0 66-16,0 0-43 15,0 0-31-15,0 0-4 16,5-8-6-16,-5 8-7 16,4 0-22-16,1 13-14 0,0 10 34 15,-1 9 6-15,-4 3-9 16,0 4-9-16,0-2-4 16,0-3-15-16,2-4-6 15,1-4 0-15,3-3-5 16,-1-4-1-16,2-4-1 15,7-4-46-15,4-4-109 16,10-7-314-16</inkml:trace>
  <inkml:trace contextRef="#ctx0" brushRef="#br0" timeOffset="1515.82">17379 16562 755 0,'0'0'142'0,"0"0"-142"0,0 0 23 15,0 0 9-15,0 0-19 16,0 0-9-16,110-54-1 16,-43 46-3-16,1 1 5 15,-8 4 0-15,-13 3 8 16,-15 0-11-16,-7 0 1 15,-18 12-1-15,-7 8 4 16,0 6 16-16,-23 5 19 16,-21 3 10-16,-7 1-6 15,3 0-21-15,2 1 2 16,9-1-1-16,5-3-17 16,5-2-2-16,11-8 3 0,8-2-6 15,8-6 2 1,0-4 2-16,14-2 1 0,28-6 12 15,20-2 0-15,12 0-1 16,8-2-7-16,-15-6-6 16,-14 4-6-16,-18 4-3 15,-19 0-31-15,-14 12-69 16,-2 13-107-16,-16 8-239 16</inkml:trace>
  <inkml:trace contextRef="#ctx0" brushRef="#br0" timeOffset="2367.07">15802 17347 969 0,'0'0'55'16,"0"0"-50"-16,0 0 24 16,0 0 12-16,0 0 4 0,0 0-1 15,275-119-8 1,-236 109-25-16,-16 7-7 0,-8 3-4 15,-8 0-7-15,-4 13-5 16,-3 13 3-16,0 7 9 16,-10 0 2-16,-21 5 5 15,-4-3 6-15,3 2 7 16,4-4 1-16,0-3-2 16,10-4-6-16,13-7 1 15,5-8-8-15,0-2-5 16,17-5 8-16,29-4 2 15,20 0 2-15,5 0-6 16,-1-3-6-16,-11-2-2 16,-8 4-65-16,-9 1-96 15,-3 0-279-15</inkml:trace>
  <inkml:trace contextRef="#ctx0" brushRef="#br0" timeOffset="2866.26">16767 17297 856 0,'0'0'0'0,"0"0"0"16,0 0 22-16,0 0 9 15,0 0-13-15,0 0 5 16,172-57-7-16,-151 57-16 15,-7 0-5-15,-5 9 1 16,-7 11 4-16,-2 2 11 16,-2 5 49-16,-26 3-24 0,-4-1 6 15,4 0 4 1,-1-6-2-16,13-4 6 0,9-5-14 16,7-3-22-16,0-1-5 15,2-3-4-15,28-1 10 16,11-3-3-16,3-2-7 15,2-1-4-15,-2 0-1 16,-1 0-42-16,5 0-32 16,3 0-78-16,-3 0-114 15,-2 0-502-15</inkml:trace>
  <inkml:trace contextRef="#ctx0" brushRef="#br0" timeOffset="3265.65">17799 17297 819 0,'0'0'34'16,"0"0"-29"-16,0 0 29 15,0 0 16-15,0 0-31 16,0 0-6-16,-66 169-7 16,66-142 5-16,20-4 0 15,11-9 2-15,15-8 26 0,6-6 19 16,6-5-3-16,9-17-2 16,-5-11-21-16,-10 0 19 15,-15-1-20-15,-13-1-5 16,-18 3-2-16,-6 4-6 15,0 4-18-15,-36 11-2 16,-10 5-9-16,-10 8 4 16,-1 1 0-16,-1 20-33 15,7 8-40-15,13 3-76 16,24 1-182-16</inkml:trace>
  <inkml:trace contextRef="#ctx0" brushRef="#br0" timeOffset="4615.89">16171 17849 703 0,'0'0'148'0,"0"0"-48"16,0 0-27-16,0 0-18 16,0 0-21-16,0 0-7 0,-106 43 1 15,92-6-13 1,7 4-2-16,7-1-5 0,0-5-8 15,2-7-2-15,28-7-1 16,5-5 2-16,13-15 1 16,16-1 1-16,12-14 13 15,1-16 0-15,-4-7-10 16,-16-6 3-16,-20-2-3 16,-14 1 5-16,-14 5-4 15,-9 9-2-15,-4 6 0 16,-24 11-3-16,-9 8-7 15,-8 5 1-15,3 3-11 16,1 18-26-16,4 6-25 0,11 4-76 16,15-2-162-1</inkml:trace>
  <inkml:trace contextRef="#ctx0" brushRef="#br0" timeOffset="5074.46">17103 17936 932 0,'0'0'59'0,"0"0"-55"16,0 0 5-16,0 0 0 15,0 0-4-15,0 0 8 16,68-87-1-16,-67 78-5 15,-1 5-2-15,0 3 1 16,0 1 3-16,0 0-7 16,-1 0-1-16,-15 15 1 0,-4 11 31 15,1 9 8 1,3 5 18-16,5 0-17 0,10-1-14 16,1-6-16-16,0-5-12 15,0-6-4-15,21-5-3 16,11-12-68-16,14-5-133 15,5-4-693-15</inkml:trace>
  <inkml:trace contextRef="#ctx0" brushRef="#br0" timeOffset="5606.08">17917 17820 388 0,'0'0'479'15,"0"0"-475"-15,0 0-4 0,0 0 9 16,0 0 1-16,0 0 8 16,64-23 14-16,-29 21 16 15,-1 0-25-15,-9 2-13 16,-11 0-10-16,-4 6-9 15,-10 6 9-15,0 7 0 16,0 6 1-16,-28 3 14 16,-11 5 16-16,-10 2-2 15,-1-1 57-15,-5-5-31 16,16-11-11-16,11-3 8 16,16-10-11-16,12-2-24 15,0-3-9-15,16 0 9 0,31 0 4 16,19-1 3-1,-3-8-22-15,-1-1-2 0,-9 5-42 16,2 1-77-16,-7 2-168 16</inkml:trace>
  <inkml:trace contextRef="#ctx0" brushRef="#br0" timeOffset="39751.56">8972 11573 123 0,'0'-4'22'16,"0"3"34"-16,0-2 10 15,0 2-22-15,0-2 10 16,0 2-2-16,0 0-30 0,0-1-13 15,0 0-1 1,0 1 10-16,0 1 5 0,0-1-2 16,0-1 8-16,0 2-4 15,0 0 8-15,0 0-15 16,0 0-6-16,-2 0 4 16,2 0-1-16,0 0-4 15,0 0 4-15,0 0-7 16,0 0 7-16,0 0 7 15,-3 0 9-15,1 0 5 16,2 0-4-16,-6 0-9 16,1 2-15-16,0 12 3 15,-4 4 9-15,4 0-10 16,-2 2-3-16,1 0 3 0,3-1 2 16,1 1-3-16,-2 0 3 15,4 1 8-15,-3-1-10 16,1 4-2-16,-1-1 4 15,1 1 6-15,-2-1-4 16,3 4-9-16,1-1 4 16,0 0-4-16,-4 1 1 15,2-1-1-15,-1-1-4 16,3-3 0-16,-2 0-1 16,2-4 1-16,0-1-3 15,0-1 4-15,0-1-1 0,0 2 2 16,0-3-3-1,0 2 0-15,0-3 1 0,0 1-1 16,0-1 0-16,0-1 0 16,0 2 2-16,0-1-1 15,0 0 0-15,0 2 0 16,0 2-1-16,0 0 1 16,2 0 0-16,1 0-1 15,3 0 0-15,-5-1 1 16,3-3-1-16,-2 1-1 15,1 0 1-15,-3-3 0 16,2-1 0-16,1-1 0 16,-3 1-1-16,4 1 0 15,-4 2 2-15,0-2 0 16,0 1-1-16,0-1 2 0,0 0-1 16,0-3-1-16,0 3 1 15,0-4 0-15,0-2-1 16,0 2 2-16,0 0-2 15,2 0-2-15,1 2 2 16,3 1 0-16,-5 0 2 16,8 1 0-16,-3 2-1 15,-5 0 1-15,5 2-2 16,-1-1 1-16,-2 3 4 16,3 0 7-16,-4 1-8 15,1 2 3-15,-3-2-7 16,0 1 2-16,0-5-2 15,2 0 1-15,1 1 0 16,-1 1-1-16,2 1 0 0,-3 0 0 16,3 0 1-16,-2-1-1 15,5 1 0-15,-5 1 1 16,1 1-2-16,-1 1 1 16,1-1 0-16,-3 4 1 15,2 0-1-15,-2 1 0 16,0 1 0-16,0-1 0 15,0 2-1-15,0-2 1 16,0 0 0-16,0 1 1 16,0 0-1-16,-2-2 0 15,-1 2-1-15,1 0 2 0,2 0 0 16,0 0-1 0,0 1 0-16,0-2-2 0,0 1 2 15,0-2 0-15,5 1 0 16,-3 1 0-16,2-1 0 15,1 0 0-15,-3-1 0 16,-2-2 0-16,0-2 0 16,0 0 0-16,0 1 0 15,0-2 2-15,0 0-2 16,0 0 0-16,0 1 0 16,0-2 1-16,0-2-1 15,0 1 0-15,0 1-1 16,0-2 1-16,0 3 0 15,0 1 0-15,0 1 2 0,0-2-5 16,-2 2 3-16,-3-1 0 16,-1-1 0-16,1 1 1 15,0 1-2-15,-2-1 1 16,1 0 0-16,1-1 2 16,3 1-2-16,-1 3-1 15,1-4 1-15,-1-1 0 16,-3 0 2-16,4 2-2 15,2-2-1-15,-3 0 0 16,3 1 2-16,0-1-1 16,-2 1 0-16,2 1 0 15,0 1 0-15,-3-3 0 0,-3 3 0 16,1 2-1-16,0-1 2 16,3 0 0-16,2-1-1 15,0-3-2-15,0 0 2 16,0-1 0-16,0-1 0 15,0 0 0-15,0 0 1 16,0-1-1-16,-4-2 0 16,3-3 0-16,-3 2-1 15,4-4 1-15,0 0 0 16,0-1 1-16,0-2-1 16,0-2-1-16,0 3-1 15,0-4-1-15,0 3 2 16,0-3-2-16,0 1 3 15,0 0 0-15,0-1 0 16,0 1-3-16,0-1 1 0,4 0 0 16,6 1 2-1,1-1 0-15,1 2 0 0,4-1 0 16,2 3 1-16,-2-3-1 16,1 2 0-16,3 0 1 15,-2-2-1-15,6-2 0 16,3 0-1-16,5 0 1 15,3 0 0-15,-3 0 2 16,2 0-2-16,-6-5 2 16,-2 3-3-16,-1 0 1 0,0 1 0 15,-2-1 0 1,2 2 0-16,-6 0 0 0,2 0-1 16,4 0-1-16,-2 0 2 15,7 0 0-15,2 0 1 16,3 0-1-16,8-4 0 15,5 3 1-15,-2-1-1 16,0 2 0-16,-4 0-1 16,1 0 1-16,-3 0 0 15,3 0-1-15,-3 0-1 16,1 0-1-16,0 0 2 16,1 0-2-16,1 0 2 15,3 0-5-15,1 0 6 0,3 0 0 16,-8 0-1-1,-1 0-8-15,-9 0-14 0,-2 0 14 16,-7 0 0-16,-2 0 8 16,2 0-15-16,-2 3 3 15,2 1 9-15,2-2 4 16,2 1-1-16,-1-2 1 16,1 0 0-16,3 1 1 15,0-1 0-15,0 1-2 16,2 1 2-16,0-2-2 15,-1-1 1-15,5 2 0 16,1-2 2-16,0 0-2 0,4 1 1 16,1-1 0-1,4 0-1-15,0 0 0 16,0 0 0-16,2 0 0 0,3 0 3 16,-5 0-3-16,-1 0 0 15,-1 3 0-15,-11-2 0 16,3 1 1-16,-10 0-1 15,3 1 1-15,-3 0 1 16,-3-2-1-16,2 2 1 16,-4 0 3-16,0-2-4 15,4-1 1-15,0 0-2 16,1 0 1-16,1 0 3 16,-1 0-4-16,1 0 1 15,0 0 0-15,-3 0 0 16,-4 0-1-16,-4 0 0 0,-6 0 0 15,-4 0 0 1,-1 0 0-16,-3 0 0 0,1 0-1 16,3 0 1-16,-3 0 0 15,2 0 0-15,2 0-1 16,-1 0 0-16,3 0 1 16,-2 0-4-16,3 0-5 15,-1 0 2-15,-2 0-2 16,2 0 8-16,2 0 1 15,-1 0-1-15,-1 0 1 16,-4 0-2-16,-5 0-6 16,2 0-11-16,-2 0 6 0,4 0 7 15,-4 0-1 1,1 0 4-16,-1 0-1 0,4 0 4 16,1 0 0-16,1 0 0 15,-1-1 0-15,-3-2 1 16,-2-1 0-16,0 1 2 15,0-2-2-15,0 0 0 16,0 0 0-16,0-3 3 16,0 3 2-16,0-2-4 15,-2-2-2-15,-3 1 1 16,-1-3-1-16,3-1 0 16,-3 0-1-16,-1-1-4 15,2-3 4-15,0 3 1 16,-1-1-5-16,1 0 5 15,0 2 0-15,-4-1 0 0,0 2 0 16,2-2 1-16,-3 0-1 16,1-1 0-16,2 0 0 15,-2-2 2-15,2 1-2 16,1-1 0-16,3 2 2 16,1 1-1-16,-1 0 0 15,-3-3 2-15,1 1-1 16,-4-2 4-16,4-2-4 15,-1 1 2-15,-1 0 4 16,4-2-6-16,1 1 2 16,-1-2 2-16,3 0-6 15,0 2 0-15,0-3 0 0,0 4 2 16,0 0-2-16,0-1 0 16,0 1 3-16,0-2 3 15,0-1-3-15,0-1 0 16,0-3-1-16,0 3-2 15,0-1 2-15,0-1-2 16,0 2 2-16,0-1-2 16,0 0 0-16,0-1 0 15,0 2 0-15,5 0 0 16,4 0-1-16,-4 0 2 16,-3-1 0-16,-2 0-1 15,0-1-1-15,0-1 0 16,-2-1 1-16,-7 0 1 15,4-1-1-15,3-1 0 16,2 1-2-16,0 0 1 0,0 2 2 16,0 1 0-16,0 0-1 15,0 1 0-15,0 2 0 16,0 0 1-16,0 0-1 16,0 0 0-16,0-2 0 15,0-1 2-15,0-3-2 16,0-1-3-16,5-3 0 15,6 3-4-15,-6 0 5 16,1 1 2-16,1 1 0 16,-2 0 0-16,2 1 1 0,-2-3-1 15,1 2 0-15,-1-3 4 16,0-3-7-16,6 0 3 16,0-4-4-16,-1 1-1 15,1 1 0-15,3 4 0 16,-4 3 3-16,-2 2 3 15,0 2-2-15,-6 2 1 16,3 2 0-16,-1 0 2 16,-4-1-2-16,0-3 0 15,0-1-1-15,0-5-1 16,0 1 2-16,0-3 0 16,0-1-3-16,2 0 3 15,7 2 0-15,-4 3 1 16,-3 2 0-16,1 3 1 15,-1 3 3-15,2-1-3 0,-4 0 0 16,0-3 7-16,0-1-7 16,0 0 0-16,-4-3-2 15,-3-4 0-15,2 0-2 16,1-3-5-16,4 4 7 16,0 1 1-16,0 8-1 15,0 3 0-15,0 4 0 16,0 2 0-16,0 0 0 15,0-2 2-15,0 2-1 16,0-4-2-16,0 0-1 0,0-1 2 16,0 0-2-1,0 1 3-15,-2 3-1 0,-1 1 0 16,1-1 1-16,-3 2-3 16,-1 0 0-16,1-1 2 15,2 2 3-15,1 2-3 16,2-1 1-16,0 2-1 15,0 0 2-15,-4 0-4 16,4-1 2-16,0 2 0 16,0-2 0-16,0 2-1 15,0 2 1-15,0 0 1 16,0 4 1-16,0 0-4 16,0 0-3-16,0 0 5 15,0 0 1-15,0 0 0 16,0 0 0-16,0 0 0 0,0 0 0 15,-2 0 4 1,-1 0-5-16,1 0-14 0,-3 0 8 16,-2 0 4-16,-4 0 2 15,-5 0 22-15,-5 4-16 16,0 2 4-16,-9-1-4 16,1 2 0-16,-1 0-1 15,0 0-5-15,7 0 5 16,-1-3-5-16,2-1 0 15,1 0 2-15,-4 0-2 16,-5 0 0-16,-2 0 3 16,-8-2-1-16,-3-1 0 0,-3 2 2 15,2-2-4 1,-2 1 3-16,0 0-2 0,0-1 0 16,5 0 2-16,4 0-3 15,5 0 1-15,6 0 2 16,-1 0-2-16,-3 0 1 15,0 0-1-15,-7-2 0 16,0 2 2-16,-11 0-3 16,-3 0 1-16,-9 0-1 15,-2 0 0-15,-2 0 0 16,0 0 0-16,3 1-1 16,4 1 0-16,4-2 2 15,2 0 0-15,-1 0-1 16,-1 0 1-16,-3 0 0 15,-1 0-1-15,0-2 0 16,4-2 0-16,7-1 0 16,4 2 1-16,3-1-1 0,5 3 3 15,-1-2-3-15,5 2 1 16,3-2-1-16,1 2 0 16,-1-1 0-16,1 1 0 15,-10-1 0-15,1 1 1 16,3-1 0-16,0 2-1 15,-1 0 1-15,1 0 1 16,0 0-2-16,0 0 1 16,2 0-1-16,4 0 1 15,-4 0 0-15,1 0 1 0,-1 0-1 16,0 0 3 0,4 0-2-16,4 0 2 0,3 0 1 15,6 0-5-15,3-4 5 16,1 3 0-16,2-2-2 15,-5 3 0-15,-6 0-3 16,-2 0 0-16,-6 0-1 16,-6 0 0-16,2 0 1 15,2 0 0-15,3 0 1 16,9 0-2-16,5 0 3 16,6 0-2-16,2 0 1 15,-3 0-1-15,-1 0 2 16,-2 0-2-16,0 0 0 15,4 2 0-15,0-2 2 0,-2 0 0 16,3 0 2-16,-1 0 6 16,0 0 4-16,-1 0-4 15,-4 0 1-15,-3 0-4 16,-1 0-6-16,0 0 2 16,3 0-3-16,1 0 1 15,-3 0-1-15,3 0 0 16,4 0-2-16,1 0 2 15,2 0-3-15,3 0 1 16,0 0-3-16,0 1-5 16,0 5-11-16,3 3-92 15,20 0-67-15,20-4-561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09:59:48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21050 5808 209 0,'3'-3'63'0,"-3"2"-9"16,0 1 11-16,0 0-15 16,0-2-6-16,0 2-10 15,0 0 5-15,0 0-11 16,0 0-16-16,-3 14-5 15,-13 15 16-15,-11 10 8 16,-8 11-4-16,-7 10-5 0,-11 6-2 16,-4 9-11-1,-5 7-6-15,-2 4 0 0,-1 2-1 16,3-4 0-16,9-6-2 16,5-6 0-16,4-4 2 15,7-5-2-15,5-2 2 16,2-3-4-16,3 0 2 15,3 0 0-15,-3 5-1 16,-7 3 1-16,-6-3 3 16,3-10-2-16,8-12-1 15,17-12-16-15,12-10-93 16,0-13-17-16,32-6-156 16</inkml:trace>
  <inkml:trace contextRef="#ctx0" brushRef="#br0" timeOffset="507.89">22555 6029 263 0,'0'0'19'16,"0"0"24"-16,0 0 19 0,0 0-27 16,0 0 12-1,0 0-9-15,-557 487 8 0,453-401 7 16,1 2-28 0,0 4-13-16,-1 9-6 0,-2 7 17 15,-2 2 16-15,5-5-16 16,4-5-11-16,11-9-10 15,-1-2 1-15,1-6-3 16,5-8 1-16,5-8-2 16,11-8-1-16,16-9-7 15,13-6-37-15,14-7-21 16,11-8-25-16,13-9-62 16,0-14-77-16</inkml:trace>
  <inkml:trace contextRef="#ctx0" brushRef="#br0" timeOffset="971.22">23783 6088 406 0,'0'0'62'15,"0"0"-61"-15,0 0 24 16,0 0 6-16,0 0 25 16,0 0-16-16,-419 385-4 15,321-295 3-15,-11 6 21 16,-15 9-11-16,-12 17-10 16,-20 7-15-16,-10 9 5 15,-9 4-2-15,1-6-17 16,10-11-10-16,22-13-4 15,27-18-87-15,23-13 82 0,29-14-56 16,13-12-54-16,23-14 39 16,27-15-58-16,0-19-137 15</inkml:trace>
  <inkml:trace contextRef="#ctx0" brushRef="#br0" timeOffset="1349.55">23993 6924 453 0,'0'0'51'0,"0"0"-40"0,0 0 18 15,0 0 33-15,0 0-8 16,0 0 1-16,-511 421 7 16,424-342-16-16,8-2-22 15,8-4-10-15,13-8-14 16,5-5 0-16,7-5-1 0,0-6-6 15,0-2-16 1,3-1-11-16,-3 0-32 0,4-4-30 16,5-5-52-16,1-7-220 15</inkml:trace>
  <inkml:trace contextRef="#ctx0" brushRef="#br0" timeOffset="1704.46">23622 7929 343 0,'0'0'7'15,"0"0"-1"-15,0 0 19 0,0 0-3 16,0 0-1-1,0 0-6-15,-384 361-15 0,357-325-42 16,3-8-145 0</inkml:trace>
  <inkml:trace contextRef="#ctx0" brushRef="#br0" timeOffset="22727.79">26105 12583 245 0,'0'0'63'16,"0"0"-23"-16,0 1 38 16,0-1-18-16,0 0-27 15,0 0-11-15,0 0 5 16,0 0 3-16,0 0-8 15,0 0-5-15,0 0 8 16,0 0 4-16,0 0 6 16,0 0-7-16,0 0-6 0,0 0-2 15,0 0-8 1,0 0-3-16,0 0 4 0,0 0 1 16,0 0 1-16,0 0-1 15,0 0 1-15,0 0 2 16,0 0-2-16,0 0 2 15,0 0-2-15,0 0-6 16,0 0 3-16,0 0 0 16,0 3-12-16,0 6-4 15,0 3 4-15,0 7 4 16,0-3 6-16,6 1-5 16,3-3 1-16,-4-1 2 15,-3-4-5-15,-2-4 0 16,3-2-2-16,-3-2 1 15,0-1-2-15,0 0 1 0,0 0-2 16,4 0-5-16,1 0-53 16,6-5-74-16,-1-4-111 15,3 2-117-15</inkml:trace>
  <inkml:trace contextRef="#ctx0" brushRef="#br0" timeOffset="23317.47">26171 12523 327 0,'0'0'116'0,"0"0"-24"16,0 0-4-16,0 0-22 16,0 0-26-16,0 0-15 15,-4-4-7-15,4 2-12 16,14 0-1-16,8 1 27 16,4-1-20-16,-5 2-1 15,-5 0-11-15,-7 0-1 16,-9 0 1-16,0 0-3 0,0 0 2 15,0 0-5 1,0 0 4-16,0 0 2 0,0 0 13 16,0 0-8-1,0 7 2-15,0 6 6 0,0 2 0 16,0 4-10-16,2 0-3 16,10 0 2-16,-5 2-2 15,8-2 0-15,-5-1-1 16,1-1-1-16,1-3 2 15,-1-4-4-15,-2-4 0 16,-4-4 2-16,-5-2-1 16,0 0 3-16,0 0 4 15,0 0-3-15,0 0 11 16,-11 0 18-16,-15 0-18 0,-1 0-4 16,-6 0 7-1,4 0 5-15,3 0-11 0,1 0-9 16,6 1 0-16,3 1-10 15,5-1-61-15,6-1-72 16,5 0-85-16</inkml:trace>
  <inkml:trace contextRef="#ctx0" brushRef="#br0" timeOffset="25477.07">26265 12612 166 0,'0'0'81'16,"0"0"-46"-16,0 0 38 15,0 0 5-15,0 0-6 0,0 0-11 16,-20 0-11-16,20 0 3 16,0 0 3-16,0 0-9 15,0 0-4-15,0 0-7 16,0 0-19-16,21-5-14 15,8-4 26-15,10-1-26 16,7-4 12-16,1-1-12 16,10-1 1-16,0 0-3 15,-1-2-1-15,6 3 0 16,-4-4-4-16,4-1 4 16,0 0-10-16,-3-3-7 15,3 3 13-15,-2 0 1 16,-2 1 1-16,-1-1-4 15,-1 3 3-15,-4 0 2 16,-8 3 1-16,0 2 1 0,-5 0 2 16,0 0-3-1,-2 3 0-15,0-3-1 0,-2 4 1 16,1-1 1-16,-4 2-1 16,-4 3 1-16,0-2-2 15,-5 3 0-15,-7 1 0 16,-2 0 1-16,-7 2 0 15,-7-1 1-15,4 1-1 16,-4 0 0-16,0 0-3 16,0 0-9-16,0 0-7 0,0 0-48 15,0 0-179-15</inkml:trace>
  <inkml:trace contextRef="#ctx0" brushRef="#br0" timeOffset="29457.08">27782 12155 80 0,'0'0'444'0,"0"0"-404"15,0 0-14-15,0 0 10 0,0 0 7 16,0 0-4-16,0 0-3 16,71-35-6-16,-41 22 0 15,2-5-8-15,3-4-2 16,4-3-7-16,7-6-4 16,2-4 2-16,3-2-11 15,4-3 1-15,-5 2-1 16,-1 0-2-16,-1 6-3 15,-11 5-6-15,-5 7 1 16,-13 8 9-16,-8 5-4 16,-7 3-2-16,-4 2-2 0,0 2 7 15,0 0 2-15,-31 0 11 16,-6 7-6-16,-9 4 10 16,0 3 4-16,6-1 2 15,6-3-2-15,13-2-6 16,8-5-5-16,12-1-8 15,1-2-9-15,7 0-36 16,39 0-23-16,16-7 4 16,10-9-72-16,10-1-22 15,-10 0 83-15,-14 1 75 16,-15 7 20-16,-24 3 31 16,-17 6 33-16,-2 0 4 15,0 3-17-15,-5 12-12 16,-13 5 35-16,-3 7-65 15,3-4-8-15,11 2-16 0,7-2-5 16,7-12-122-16,48-11-503 16</inkml:trace>
  <inkml:trace contextRef="#ctx0" brushRef="#br0" timeOffset="30915.21">28985 11420 465 0,'0'0'63'15,"0"0"-45"-15,0 0 39 0,0 0-11 16,0 0-4-16,0 0-10 16,9 3 17-16,-9-3 12 15,2 0 5-15,-2-2 0 16,0-8-50-16,0 2-1 16,-2-1 25-16,-19 2-21 15,-2 3 6-15,-6 4-4 16,-1 0-3-16,-1 2-4 15,4 10-10-15,2 2-1 16,11-1-3-16,14 0-5 0,0-3 0 16,11-4-3-1,24-4-11-15,8-2 8 0,6 0-27 16,-3 0-3-16,-4-11-1 16,-10 2 20-16,-10 0 3 15,-8 1 19-15,-9 4 6 16,-5-1 7-16,0 1-11 15,0 3 18-15,0 0 10 16,0 1-4-16,0 0-17 16,0 0-6-16,0 0 0 15,0 0-3-15,0 0-4 16,0 0 4-16,0 0 0 16,0 0 1-16,0 0 3 15,0 0-2-15,0 0-2 16,0 0-14-16,0 0 7 0,0 0 7 15,0 0 9 1,0 0-5-16,0 0-3 0,0 0-1 16,0 0-1-16,0 0 0 15,0 0 1-15,0 0 1 16,0 0 2-16,0 0-3 16,0 0 3-16,0 0-3 15,0 0 1-15,0 0-1 16,0 0 0-16,0 0 0 15,0 0 0-15,0-2-2 16,0 1 1-16,0-3-6 16,0-3-53-16,0-2 31 15,0-2 16-15,0-2 7 0,2-2-1 16,1-2 7-16,-3-2-3 16,0-1 3-16,0-3-4 15,0-3 3-15,-3 0-2 16,-3-3 2-16,1 4 1 15,3 6 1-15,-1 7 15 16,3 8 31-16,0 2-22 16,0 2-5-16,-2 0-11 15,2 0 0-15,-3 0-9 16,-3 11-7-16,1 11 7 16,3 5 1-16,2 1-1 15,0 0-55-15,21-5-95 16,17-8-337-16</inkml:trace>
  <inkml:trace contextRef="#ctx0" brushRef="#br0" timeOffset="31239.08">29388 11359 687 0,'0'0'0'16,"0"0"-65"-16,0 0 63 16,0 0-16-16,0 0-1 15,0 0-24-15,27 58 24 0,5-58 19 16,0 0 4-16,-1-10 18 16,-2-5 13-16,-6-4 28 15,-9 0 45-15,-9-3-6 16,-5 1-20-16,0 4-14 15,0 4-3-15,-9 7-29 16,-7 1-21-16,-5 5-15 16,-4 0-9-16,2 6-18 15,-1 11-46-15,13 1-96 16,11-4-119-16</inkml:trace>
  <inkml:trace contextRef="#ctx0" brushRef="#br0" timeOffset="31801.45">29967 11241 534 0,'0'0'54'0,"0"0"13"15,0 0 56-15,0 0-55 16,0 0-3-16,0 0 2 16,-67-30-32-16,51 30-14 0,-6 4-21 15,-2 14 5 1,1 2-6-16,2 5 1 0,6-4-5 16,10-1 3-16,5-2-2 15,0-6-12-15,0-6-7 16,14-5-15-16,13-1 12 15,8 0 26-15,2-14 6 16,-1-4 9-16,-5-3-7 16,-9 1 4-16,-6 3-4 15,-6 7 0-15,-6 4 2 16,-4 5 20-16,0 1-30 16,0 0-5-16,0 13-17 15,0 15 22-15,0 8 0 16,0 7 0-16,2 2-9 15,12-1-9-15,2-3-8 0,1-3 6 16,3-10 11-16,-10-11 9 16,-4-10 2-16,-6-7 12 15,0 0 74-15,-2-6 15 16,-28-9-59-16,-13-2-44 16,-11 5 0-16,-3 6-9 15,-1 6-39-15,5 13-44 16,3 13-58-16,13 8-219 15</inkml:trace>
  <inkml:trace contextRef="#ctx0" brushRef="#br0" timeOffset="32551.96">27860 12144 288 0,'0'0'370'0,"0"0"-328"0,0 0 51 16,0 0 26-16,0 0-51 15,0 0-42-15,350 16-13 16,-259-12 0-16,2-3-2 16,1 1-8-16,-11-2-3 15,-7 2-5-15,-19 0-47 16,-15-2-72-16,-5 0-76 15,-10 0-215-15</inkml:trace>
  <inkml:trace contextRef="#ctx0" brushRef="#br0" timeOffset="32814.21">28679 12056 701 0,'0'0'162'15,"0"0"-146"-15,0 0 15 16,0 0-22-16,0 0-9 15,0 0-16-15,-67-28-20 16,67 28 20-16,19 13 15 16,-1 1 2-16,5 0 1 15,-7 3 1-15,-4-3 5 16,-1 0 21-16,-8-3 9 16,-3 2 20-16,0-2 0 15,0 2-21-15,-10 0-23 16,-6 1-14-16,2 1 0 0,14 1-135 15,0 0-108 1,35-6-376-16</inkml:trace>
  <inkml:trace contextRef="#ctx0" brushRef="#br0" timeOffset="33749.25">29289 12072 361 0,'0'0'390'0,"0"0"-388"16,0 0 5-16,0 0 2 15,0 0 8-15,0 0-10 16,-24 21 2-16,24-17 1 15,0-1-2-15,7-3-8 0,2 0 0 16,-8 0 0-16,3 0 24 16,-4-9-16-16,0 1-8 15,0 1-10-15,-4 2 7 16,-19 0 3-16,-9 5 12 16,-12 0-4-16,5 1 2 15,-1 17 22-15,4 0-8 16,10 4-13-16,12 2 1 15,12-2-2-15,2-2-1 16,16-2-6-16,26-4-2 16,15-7-2-16,10-4 4 15,6-3-6-15,-4 0-52 0,1-10-18 16,-11-6-68-16,-8-2-62 16,-5-2-14-16,-14 0 131 15,-7 3 48-15,-15 2 38 16,-10 3 50-16,0 5 70 15,0 5 18-15,-5 2-4 16,-9 0-38-16,1 0-16 16,-4 7-22-16,6 10-26 15,6 1-16-15,5-1-15 16,0-3-2-16,0-4-1 16,24-3-5-16,1-4 4 15,4-3 1-15,-1 0 2 16,-2-6 16-16,-4-8 1 0,-10-1-9 15,-8 1-2 1,-4-1-3-16,0 1-2 0,-9 1 3 16,-14 2-4-16,-2 3 0 15,4 2 6-15,5 4-3 16,5 2-3-16,6 0-4 16,1 0-6-16,4 2-12 15,0 10 7-15,4 1 13 16,19 3 1-16,5 0 1 15,-1-2 8-15,-4 3-2 16,-4-3-1-16,-3-2 0 16,-5 0 1-16,-2-2-6 0,-2-2-1 15,1 1-14-15,0-5-90 16,2-4-125-16</inkml:trace>
  <inkml:trace contextRef="#ctx0" brushRef="#br0" timeOffset="34042.05">30179 11856 428 0,'0'0'380'0,"0"0"-369"0,0 0-11 16,0 0 31-16,0 0 0 15,0 0-2-15,-41 227-7 16,41-185-4-16,0-5-10 16,15-5-6-16,-5-5-2 15,1-5-39-15,-1-7-1 16,-1-9-133-16,-2-6-202 15</inkml:trace>
  <inkml:trace contextRef="#ctx0" brushRef="#br0" timeOffset="34207.98">30018 12147 590 0,'0'0'349'0,"0"0"-341"16,0 0 0-16,0 0-3 15,0 0 8-15,0 0 3 16,138-7-16-16,-78 7-18 16,-3 0-183-16</inkml:trace>
  <inkml:trace contextRef="#ctx0" brushRef="#br0" timeOffset="35031.11">27811 12169 162 0,'0'0'419'0,"0"0"-380"16,0 0 11-16,0 0 40 16,0 0-6-16,0 0-6 15,111 4-18-15,-67 9-11 16,4 5-8-16,0 4-4 15,-2 1-12-15,0 3-2 16,-6-1-11-16,5 1 1 16,1 1-10-16,-6 2-1 15,1-3-2-15,-7-1-3 16,-1-3 2-16,-4-5-8 16,1-2-17-16,1-4-12 15,1-2-80-15,2-7-165 16</inkml:trace>
  <inkml:trace contextRef="#ctx0" brushRef="#br0" timeOffset="35454.58">28907 12428 815 0,'0'0'97'0,"0"0"-83"16,0 0 50-16,0 0-23 0,0 0-21 16,0 0-4-16,-217-88-11 15,201 88-5-15,3 1-5 16,5 15-2-16,4 5-3 15,4 6-9-15,0 0 3 16,14 1-5-16,11-4-5 16,-4-3 14-16,-3-4 12 15,-4-4 1-15,-9-2 2 16,-5-1 14-16,0 0 12 16,0 0 9-16,-21 2-5 15,-16 1-7-15,-13 1-9 16,-3 0-3-16,2 1-11 15,9 3-3-15,15 3-51 0,27-1-168 16,5-7-439-16</inkml:trace>
  <inkml:trace contextRef="#ctx0" brushRef="#br0" timeOffset="35751.74">28983 12811 966 0,'0'0'158'0,"0"0"-158"15,0 0-42-15,0 0-23 16,0 0-45-16,0 0-34 16,53 8-117-16</inkml:trace>
  <inkml:trace contextRef="#ctx0" brushRef="#br0" timeOffset="35893.39">28983 12811 960 0,'177'80'0'16,"-177"-80"-19"-16,0 0-193 15,0 0-255-15</inkml:trace>
  <inkml:trace contextRef="#ctx0" brushRef="#br0" timeOffset="36030.03">29364 12940 960 0,'0'0'33'0,"0"0"-33"0,0 0-67 15,0 0-120-15,0 0-157 16</inkml:trace>
  <inkml:trace contextRef="#ctx0" brushRef="#br0" timeOffset="36163.55">29944 13082 796 0,'0'0'0'16,"0"0"-174"-16,0 0-338 15</inkml:trace>
  <inkml:trace contextRef="#ctx0" brushRef="#br0" timeOffset="36306.46">30276 13110 698 0,'0'0'220'16,"0"0"-220"-16,0 0-26 15,0 0-84-15,0 0-324 16</inkml:trace>
  <inkml:trace contextRef="#ctx0" brushRef="#br0" timeOffset="42070.84">27885 12238 205 0,'0'0'93'15,"0"0"-8"-15,0 0-8 16,0 0-33-16,0 0-20 16,0 0 6-16,0 0 6 15,-5-22-17-15,5 20 16 16,0 2-6-16,0 0 8 16,0-2 8-16,0 2-12 15,0 0 1-15,0 0-2 16,0 0-4-16,0 0-12 15,0 0-15-15,0 16-1 16,0 5 7-16,0 7 2 0,5 4 2 16,16 5 5-16,6 2-5 15,3 2 0-15,2 0-1 16,6 3 1-16,1 2 4 16,7 4 0-16,6 0-6 15,-1-2 7-15,6 3-15 16,-4-4-1-16,0-3 1 15,3-1-1-15,-3 0 0 16,-3-3 1-16,-2 1-1 16,-8-2 0-16,-4-3-2 0,-4 1 2 15,-9-4-1-15,-6-1 0 16,-4-2 1-16,-5-4 0 16,-2 0 2-16,-1-2-2 15,0-2-1-15,-5-4 1 16,2-2-2-16,-2-7-23 15,0-1-41-15,4-6-65 16,1-2-185-16</inkml:trace>
  <inkml:trace contextRef="#ctx0" brushRef="#br0" timeOffset="42898.91">28833 13294 184 0,'0'0'230'0,"0"0"-188"16,0 0 4-16,0 0 32 16,0 0-1-16,0 0-18 15,0 0-23-15,0 0-14 16,0 0 3-16,0-11-12 16,-5-1 5-16,-4-4 10 15,0 0-15-15,2-1 3 16,-2-2-7-16,2 4 0 0,2-1 5 15,-4 2 8-15,2 6 4 16,1 1-7-16,1 3 0 16,2 2-6-16,1 0-10 15,2 2-3-15,0 0 0 16,0 0-4-16,0 0-9 16,0 4-6-16,0 11 14 15,0 3 5-15,0 7 0 16,10-1 0-16,3 1 0 15,3 0 0-15,-2-1-3 16,0 0-2-16,-7-4-17 16,2-3-7-16,-4-4 14 0,-5-2 4 15,2-6 4 1,-2-1 0-16,0-3-4 0,0-1 3 16,0 0-1-16,0 0 9 15,-7 0 24-15,-16-10-12 16,2 0 7-16,-8-3 18 15,-1 2-6-15,-5 2 6 16,3 2-10-16,2 4 2 16,4-1-19-16,8 2-9 15,7 2-1-15,8 0 0 16,3 0-9-16,0 0-32 16,0 4-67-16,0 7 1 15,5-1-153-15</inkml:trace>
  <inkml:trace contextRef="#ctx0" brushRef="#br0" timeOffset="45582.7">29089 13470 5 0,'0'0'534'0,"0"0"-470"16,0 0-2-16,0 0 35 15,0 0-9-15,0 0-12 16,4-51-5-16,-4 46 3 16,0 2-20-16,0 0-18 15,0 2 6-15,0 1-11 16,0 0-16-16,0 0-15 15,0 0-10-15,0 12 3 16,0 8 7-16,0 6 0 0,0-1 1 16,0-1-1-1,7-4 0-15,13-4-1 0,-1-5-2 16,-3-6 2-16,2-2-1 16,-2-3-1-16,7 0 0 15,0-4 3-15,1-11 0 16,-1-6 0-16,-3 0-1 15,-4 0 1-15,-6 2 0 16,-4 3 1-16,-3 6 2 16,-3 4-2-16,0 3 3 15,0 3 7-15,0 0-11 16,0 0-6-16,0 3-4 16,0 13 5-16,2 2 5 15,9 2 0-15,-1-2-1 0,3-1-2 16,-3-4-37-16,1-5-44 15,-1-1-25-15,6-5-25 16,0-2-98-16,4 0-98 16</inkml:trace>
  <inkml:trace contextRef="#ctx0" brushRef="#br0" timeOffset="45869.87">29551 13450 592 0,'0'0'93'0,"0"0"-25"16,0 0-5-16,0 0-19 16,0 0-16-16,0 0-5 0,0-5-9 15,0 15-9-15,0 10 43 16,-2 3 12-16,-1 1-39 16,3 0-10-16,0-4-1 15,0-3 2-15,0-4-6 16,0-4-1-16,0-1 3 15,5-3-3-15,-1-5-2 16,-4 0-3-16,0 0-2 16,0 0 1-16,1 0-6 15,5 0-41-15,3 0-55 16,1-3-94-16,3-12-307 16</inkml:trace>
  <inkml:trace contextRef="#ctx0" brushRef="#br0" timeOffset="46332.56">29583 13496 578 0,'0'0'214'16,"0"0"-213"-16,0 0 0 15,0 0 25-15,0 0-8 16,0 0-2-16,78-81 1 16,-62 81-2-16,1 0-11 15,-1 0-3-15,-3 10 6 16,-3 8 10-16,-1 1 23 16,-3 3 0-16,-5-1-1 15,-1-2-14-15,4-4-1 16,-4-2-7-16,2-3-9 15,5-4-8-15,-2-1-2 0,6-3-52 16,6-2-63-16,5 0-93 16</inkml:trace>
  <inkml:trace contextRef="#ctx0" brushRef="#br0" timeOffset="46590.57">29965 13330 549 0,'0'0'183'0,"0"0"-172"15,0 0 2 1,0 0 41-16,0 0-28 0,0 0-8 16,-37 64 69-16,32-26-33 15,5 0-20-15,0-1-8 16,0-3-13-16,0-4-8 15,0-8-3-15,5-5-2 16,0-6-2-16,1-4-39 16,-1-5-105-16,0-2-159 15</inkml:trace>
  <inkml:trace contextRef="#ctx0" brushRef="#br0" timeOffset="46769.42">29857 13542 922 0,'0'0'119'0,"0"0"-114"16,0 0 51-16,0 0 10 15,0 0-53-15,0 0-13 16,20-4-26-16,26 4-10 16,8 0-30-16,8 0-129 15,-1 0-191-15</inkml:trace>
  <inkml:trace contextRef="#ctx0" brushRef="#br0" timeOffset="46919.17">30278 13598 662 0,'0'0'256'0,"0"0"-252"16,0 0-4-16,0 0 35 15,0 0-35-15,0 0-69 16,20 15-80-16,-4-14-254 15</inkml:trace>
  <inkml:trace contextRef="#ctx0" brushRef="#br0" timeOffset="75431.03">138 11754 86 0,'0'-3'167'16,"0"0"-110"-16,0 3 21 15,0-1 3-15,0 1-18 16,0 0-23-16,0 0-7 15,0 0-14-15,0 0 2 16,0 0 12-16,0 0-2 0,0 0-4 16,0 0-6-1,0 0-2-15,0 0-4 0,0 0-6 16,0 0 0-16,0 0 1 16,0 0-4-16,0 0-3 15,0 0 4-15,0 0-6 16,4 0 4-16,10 0 4 15,3 0-7-15,5 0 5 16,2 0-3-16,8 0 7 16,0 0-2-16,7 0-2 15,0 0 2-15,2 0-2 16,1 0-3-16,-1 0 2 16,-6 0-6-16,-5 0 0 0,-7 0 0 15,2 0 1-15,-7 0-1 16,6 0 0-16,1 0 1 15,3 1 0-15,6-1-1 16,-6 0 2-16,8 0 1 16,-4 0-2-16,-1 0 5 15,-2 0-6-15,-6 0 1 16,-2 0 1-16,-2 0-2 16,3 0 0-16,2 0-2 15,-2 0 2-15,2 0 3 16,-1 0-3-16,4 0 0 15,1 0 1-15,-1 0 0 0,-1 0-1 16,1 0 5 0,-2 0-2-16,-4 0-1 0,-2 2-2 15,-1-2 0-15,1 0-1 16,-1 1 1-16,0 1 0 16,-2 0 0-16,0 0 1 15,1 0 0-15,3-1-1 16,1 3 0-16,0-4 0 15,0 3 0-15,-1 0 0 16,1-2 0-16,-1 1 0 16,-3 0 0-16,4-1 0 15,-1 1 1-15,1 0-2 16,0 0 1-16,2-2 0 16,4 3 0-16,-4-3 2 15,7 3-2-15,-3-1 0 0,-6 0-1 16,0 0 1-1,-2 1 0-15,-4-2 1 0,2 2-1 16,-3 1 0-16,-1-2-1 16,-1-1 1-16,-1 1 0 15,-1-2 1-15,1 1-1 16,1 2 0-16,3-2 0 16,-3 1 0-16,6-2 0 15,-2 4 0-15,1-3 1 16,3 0-2-16,-1 1 1 15,-1-1 0-15,1 1 0 16,-3-1 1-16,-3 0-1 0,-1 1 0 16,0-1 0-1,3-1 0-15,2 2 0 0,3-1 0 16,1-1 0-16,4 1 1 16,1-1-1-16,1 2 0 15,-1 0 0-15,-1-2 0 16,0 3 0-16,-8-1 0 15,-1-2 0-15,-1 1 0 16,0-1 0-16,0 2 0 16,1-1 1-16,1-1-2 15,-1 0 1-15,4 1 0 16,4-1 0-16,-1 0 3 16,2 0-3-16,2 0 0 15,3 0 1-15,-2 0-1 0,2 0 0 16,5 0 0-16,-3 0 0 15,4 0 0-15,-4 0 2 16,-2 0-2-16,-2 0 0 16,-5-1-2-16,-2 0 2 15,-5 1 0-15,-5-2 1 16,5 2-1-16,-6-1 0 16,1 1 0-16,5 0 0 15,0 0 0-15,0 0 1 16,3-2-1-16,0 1 0 15,-3 1-1-15,6-2 1 16,-5 0 0-16,6 0 1 0,-5 1-2 16,3 0 2-16,4 1-1 15,0-2 0-15,-2-1 0 16,7 2 0-16,2-2 0 16,0 0 1-16,6 2-2 15,-4-4 1-15,1 3 0 16,-3-2 0-16,-5 1 1 15,1-1-1-15,-7 1 0 16,1 0 1-16,-7-1-1 16,-4 4 0-16,-2 0 0 15,-2 0-1-15,-2 0 1 16,4-2 0-16,-2 2 0 16,4 0 0-16,3 0-1 15,2 0 1-15,3 0 0 16,3-1 0-16,1 1 1 0,5-1 0 15,-2-1-1-15,1 1 0 16,-2-1-1-16,-4 2 1 16,-5-1 0-16,-4 1 0 15,1 0 0-15,-6 0 0 16,-4 0 0-16,-1 0 1 16,7 0-2-16,-4 0 1 15,11 0 0-15,2 0 1 16,5 0 0-16,0 0 1 15,3 0-2-15,-1 0 0 16,-4 0 0-16,1 0 2 0,-7 0-2 16,0 0 0-16,-5 0 1 15,-1 0-1-15,2 0 0 16,-4 0-1-16,2 0 1 16,-2 0 0-16,-2 0-2 15,0 0 2-15,4 0 0 16,-4 0 0-16,1 0 3 15,3 0-1-15,-2 0 10 16,3 0 13-16,4 0 0 16,-3 0-2-16,0 0-5 15,-1 0-1-15,-1 0-4 16,-2 0-4-16,-2 0-6 16,1 0-3-16,-3 0 0 0,3 0 0 15,-1 0-4 1,2 0-9-16,7 4-82 0,-3 0-95 15,-6-2-510-15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31T14:20:47.4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24209 13834 317 0,'0'0'99'16,"0"0"-43"-16,0 0 28 15,0 0-4-15,0 0-28 16,0 0-20-16,0 0-8 15,0-1-1-15,0 0 6 0,0 1 13 16,0-2 6-16,0 2 3 16,0 0-11-16,0 0-9 15,0 0-7-15,0 0-12 16,0 0-4-16,0 0-6 16,0 0-1-16,5 0 1 15,7 0-2-15,1 0 0 16,2 0 1-16,2-1 0 15,0 1 0-15,3 0-1 16,2 0 0-16,2 0 1 16,4 0 1-16,2 0-4 15,3 0 2-15,1 3 0 16,-1 1 0-16,3 1 0 0,-2 0 0 16,2 0-1-16,1-1 4 15,-1 0-2-15,0 2 2 16,1-2-1-16,1 2 3 15,0-1-4-15,-2 1 1 16,1-1 1-16,-1-2-2 16,-1 1-1-16,1 0 0 15,-1-1 1-15,1 0 0 16,1 0-1-16,1-2 0 16,2 2 1-16,0-3 0 15,-3 1-1-15,1-1 0 16,-4 2 0-16,1-1 0 15,0-1 0-15,2 2 1 0,-1 0 0 16,0 0-1 0,-1 0 0-16,-3 0-1 0,7 1 3 15,0-2-3-15,3 2 1 16,-2 1 0-16,-3-1 0 16,0 0-2-16,1 2 2 15,1 2 0-15,4 0-1 16,-3 0 1-16,2 1 0 15,3-2 0-15,-3 0-1 16,1 0 1-16,0-2 0 16,3 1 0-16,1-3 0 15,0 1 0-15,-2 0 0 16,-3-2 0-16,-1 1 1 16,-2-1-1-16,0 1 0 0,0-2 0 15,-2 0 1-15,2 0-1 16,-3 0 0-16,1 0 0 15,0 2 1-15,2-2 0 16,0 3-1-16,0 0 0 16,4 0 1-16,-1 1-1 15,1-1 0-15,-1 1 0 16,-2 0-2-16,-2 0 2 16,0-1 0-16,-1 3-1 15,-1 0 1-15,-1-1 0 16,-2 1 0-16,-4 0 0 15,-3 0-1-15,-3-4 2 16,4 3-1-16,0-3 0 0,-3 1 0 16,-3-2 0-1,-7-1 0-15,-3 1 0 0,0-1 0 16,1 0 1-16,-3 0-1 16,0 0 0-16,-2 0 0 15,0 0 1-15,-1 0-1 16,1 0 0-16,-4 0 1 15,0 0-1-15,0 0 0 16,0 0 4-16,2 0-2 16,-2 0 5-16,2 0-2 15,-4 0 1-15,2 0 1 16,-3 0-1-16,0 0 3 0,0 0-4 16,0 0-5-16,0 0 3 15,0 0-2-15,0 0-1 16,0 0 0-16,0 0 2 15,0 0-1-15,0 0 1 16,0 0 1-16,0 0 10 16,0 0 0-16,0 0-2 15,0 0 0-15,0 0-5 16,0 0-2-16,0 0-1 16,0 0-2-16,0 0-1 15,0 0 0-15,0 0-1 16,0 0-21-16,0 0-79 0,-13 0-219 15</inkml:trace>
  <inkml:trace contextRef="#ctx0" brushRef="#br0" timeOffset="1776.23">24274 13768 63 0,'0'0'138'0,"0"0"-115"0,0 0 16 15,0 0 23-15,0 0 7 16,0 0-27-16,0 0 0 16,-8-20-5-16,5 19 1 15,-2-2 3-15,1 3 3 16,-3-1 0-16,1 1-6 15,-2 0-1-15,2 0-8 16,-1 0 0-16,2 0-11 16,-1 0 4-16,-1 0-7 15,-1 9-3-15,1 3-1 16,3-1-8-16,1 3 4 0,1-1 0 16,2 0-6-16,0-2 7 15,0-1 0-15,0-3 1 16,3 0 1-16,3-3-4 15,4-3 5-15,1 1 8 16,1-2-9-16,4 0 0 16,-2 0-7-16,-1-2 0 15,-1-6 3-15,-2 0-3 16,-1-4 0-16,-3 3 3 16,-1 0-1-16,-2-2 0 15,-2 3 0-15,-1 1 0 16,0-1-3-16,0-1 0 0,0 1-4 15,-6 1 2-15,-1 0-1 16,-4 3 1 0,0 1 0-16,-3 0 0 0,-1 3 4 15,3 0-4-15,0 0 0 16,3 0 0-16,2 0-6 16,-1 10 5-16,0-1 1 15,0 4 0-15,2 0 0 16,1-2 0-16,5-3 0 15,0 2 0-15,0-5-1 16,0 0 1-16,0-1 1 16,5-3 1-16,4-1 4 15,1 0-5-15,-1 0 3 0,-1 0 0 16,-1-4-1-16,-1-5 3 16,-3 1 5-16,-3-2 9 15,0 1-2-15,0 2-15 16,0 3 6-16,0 4-9 15,-6 0-11-15,-1 0-38 16,1 10-148-16,3-2-341 16</inkml:trace>
  <inkml:trace contextRef="#ctx0" brushRef="#br0" timeOffset="2988.85">28012 14120 512 0,'0'0'49'0,"0"0"17"16,0 0 32-16,0 0-11 15,0 0-49-15,0 0-23 16,0 0-3-16,2 55 67 15,-2-22-12-15,0 3-8 16,0-3-29-16,-2-3-6 16,2-5-12-16,0-5 2 15,0-4-2-15,3-7-12 16,6-4 1-16,6-5-1 16,8 0-2-16,3-13-52 15,-2-11-102-15,-7-7-87 16,-7-4-274-16</inkml:trace>
  <inkml:trace contextRef="#ctx0" brushRef="#br0" timeOffset="3180.45">28046 13888 628 0,'0'0'112'15,"0"0"-41"-15,0 0 9 16,0 0-33-16,0 0-47 16,0 0-12-16,-16 4-19 15,13 6-130-15,3-1-361 0</inkml:trace>
  <inkml:trace contextRef="#ctx0" brushRef="#br0" timeOffset="3890.91">28220 14027 442 0,'0'0'90'16,"0"0"6"-16,0 0-1 0,0 0-48 16,0 0-35-16,0 0 75 15,27 92-15-15,-21-52-10 16,-1 1 0-16,0-5-9 15,-1-3-13-15,1-7-19 16,-5-7-1-16,0-6-9 16,0-6-6-16,0-4-3 15,0-3-1-15,0 0 8 16,0 0-1-16,0-5 3 16,3-13-11-16,4-9 0 15,7-4-25-15,-1-3-5 16,3 1-15-16,0 3 12 0,-3 7 8 15,-3 3 8-15,-2 9 16 16,-3 6 1-16,-1 3 0 16,-1 2 0-16,1 0-6 15,1 16-3-15,1 9 9 16,-2 7 16-16,-1 2 15 16,3-3 3-16,-3-1-14 15,0-6 0-15,-2-4-14 16,1-5-2-16,-2-2-4 15,2-1-6-15,-2-5-106 16,3-7-225-16</inkml:trace>
  <inkml:trace contextRef="#ctx0" brushRef="#br0" timeOffset="4276.18">28606 13986 529 0,'0'0'137'15,"0"0"-107"-15,0 0-16 0,0 0 47 16,0 0 46-16,0 0-24 16,0 243-1-16,0-177-21 15,0-3-15-15,0-7-15 16,0-9-11-16,2-6-8 16,-1-7-6-16,1-9-5 15,-2-4 0-15,0-7-1 16,0-5-1-16,0-6-25 15,3-3-67-15,0 0-11 16,0-19-61-16,-3-11-391 16</inkml:trace>
  <inkml:trace contextRef="#ctx0" brushRef="#br0" timeOffset="4532.76">28609 14083 426 0,'0'0'35'16,"0"0"-9"-16,0 0 38 16,0 0-5-16,0 0-18 15,0 0 11-15,105 64 31 16,-94-34-41-16,-5 0 0 16,-4-3 7-16,-2-2-11 15,-5-4 22-15,-12-4-33 16,-3-4-10-16,1-3-11 0,1-3-3 15,3-4-3-15,4-3-53 16,10 0-189-16,1-8-348 16</inkml:trace>
  <inkml:trace contextRef="#ctx0" brushRef="#br0" timeOffset="4992.66">28897 14023 561 0,'0'0'87'0,"0"0"-43"0,0 0 33 15,0 0-50-15,0 0 36 16,0 0-2-16,-10 114-19 15,8-80-23-15,2-3-2 16,0-4-2-16,8-8-2 16,6-2-5-16,0-9-6 15,7-6 3-15,0-2 1 16,6 0-1-16,1-16-5 16,-1-4 0-16,-7-4-6 15,-4-2-11-15,-5-3-6 16,-6 2 12-16,-2 5-2 15,-3 7 12-15,0 6 1 0,0 8 11 16,0 1-1-16,0 0-10 16,0 14 0-16,-8 9 0 15,3 6 22-15,3 1-4 16,2-5-1-16,0-4-7 16,0-5-6-16,9-4 1 15,0-3-5-15,0-4 0 16,4-5-92-16,-1 0-143 15</inkml:trace>
  <inkml:trace contextRef="#ctx0" brushRef="#br0" timeOffset="5425.13">29360 13727 554 0,'0'0'79'16,"0"0"-33"-16,0 0-14 15,0 0 90-15,0 0-25 16,0 0-2-16,0 0-47 16,1 273-15-16,-1-225-8 15,0-5-2-15,0-5-8 16,0-5-5-16,0-6-8 15,0-7-1-15,0-4-2 16,-3-3 1-16,2-3-39 16,-1 0-97-16,1-6-83 15,-1-4-294-15</inkml:trace>
  <inkml:trace contextRef="#ctx0" brushRef="#br0" timeOffset="5679.17">29244 14115 487 0,'0'0'158'15,"0"0"-56"-15,0 0 20 0,0 0-42 16,0 0-8-16,0 0-10 15,80-24-25-15,-47 24-14 16,4 0-20-16,6 0-3 16,2 3-1-16,3 3-69 15,-5-4-338-15</inkml:trace>
  <inkml:trace contextRef="#ctx0" brushRef="#br1" timeOffset="23175.12">24822 11132 5 0,'0'0'133'0,"0"0"-68"15,0 0 8-15,0 0 2 16,0 0-10-16,0 0-14 16,0 0-16-16,2 0 1 15,-2-2 6-15,2 2 8 16,-2-1 13-16,0 0 11 15,0-1-11-15,0 1-2 16,0 1-11-16,0 0-11 16,0 0-21-16,0 0-14 15,0 0-4-15,-7 11 0 16,0 6 0-16,0-1 0 16,4-1 0-16,1-2 1 15,2-5-1-15,0-2 0 16,2-2 1-16,12-2 2 0,3-2 1 15,2 0 1-15,4-9-4 16,-7-5 5-16,-1 0-1 16,-6 0-2-16,-4 1 39 15,-5-1-12-15,0 1-4 16,0 4-2-16,0 2-2 16,-5 4-6-16,-6 1-15 15,-3 2 1-15,0 0-2 16,-2 0-4-16,5 5-1 15,2 4-6-15,4 0-41 16,3 0 1-16,2 1-28 16,0-1 2-16,0-1-6 0,0-3-4 15,2-2 14-15,5-1 24 16,-3 0 8-16,1-2 12 16,-2 0 23-16,-2 0 6 15,-1 0 8-15,0 0 50 16,0 0 15-16,0 0-13 15,0 0-4-15,0 0-3 16,0 0-21-16,0-2 1 16,0 1 2-16,0 1-10 15,0 0-2-15,0 0-1 16,0 0-3-16,0 0-4 16,0 0-5-16,0 0-2 15,0 0-3-15,0 0-4 0,3 0 5 16,9 0 1-16,3 0-4 15,9 0 6-15,0 0 1 16,1 1-1-16,2 6 2 16,3 2-3-16,1-1-2 15,5 2 2-15,1-1-4 16,4-1 6-16,1-1-2 16,2 2-5-16,4-2 3 15,0 1-4-15,0 0 6 16,-2 0-2-16,-6 0 0 15,-3 1 1-15,0 0-2 16,2 2 2-16,3-1 2 0,7 3 4 16,-1 1-7-16,1-2-2 15,-1-1-3-15,-6 1-1 16,0 1 1-16,1 2-1 16,-1-3 0-16,1 2 0 15,3-1 0-15,1 1 1 16,2 0-1-16,1-1 0 15,3 1 1-15,2-1-1 16,3 0 2-16,-3-2-2 16,0 0 2-16,-1-1-2 15,1 1 2-15,-1 0-2 16,-3 0 2-16,-5 0-2 16,0-1 1-16,2-2 1 15,0 1-2-15,3 1 0 16,-2-4 0-16,0 3-1 0,-6-2 1 15,-2 0-2-15,-4 1 2 16,3 1-2-16,-3-1 1 16,-1 0 0-16,0 0-1 15,-1-1 2-15,-3 0 0 16,4 0 0-16,-2-1-1 16,2 1 2-16,0-2-1 15,0 1 0-15,0 1-1 16,-1-3 1-16,4 2 0 15,-3 2 0-15,1-3 0 16,-2 0 1-16,-6 0-1 16,-2 0 0-16,-5-2-1 0,-5 2 1 15,-1-1-1-15,-2-1 2 16,-1-1-2-16,-1 1 2 16,-2-2-1-16,-4 1 0 15,-1-1 0-15,-2-1 0 16,-1 0 1-16,-2 0-1 15,0 0 3-15,0 0-3 16,0 2 1-16,0-2 2 16,0 0-3-16,0 1 2 15,0-1-2-15,0 0 0 16,0 0 2-16,0 0-1 16,0 0-1-16,0 0 1 15,0 0 0-15,0 0 0 0,0 0 0 16,0 0-1-1,0 0 2-15,0 0-1 0,0 0-1 16,0 0 0-16,0 0-7 16,0 0-32-16,0 0-92 15,-2-12-660-15</inkml:trace>
  <inkml:trace contextRef="#ctx0" brushRef="#br1" timeOffset="24105.84">28231 11705 605 0,'0'0'76'16,"0"0"30"-16,0 0-17 16,0 0-31-16,0 0-22 15,0 0-32-15,-23 34 8 0,7-3 30 16,0 3-15-16,9-1-9 15,1 0-2-15,6-2-4 16,0-4-7-16,4-3 4 16,13-6-5-16,5-3 5 15,8-7 6-15,6-7-7 16,4-1-1-16,2 0-3 16,-5-15-4-16,-2-4 0 15,-7-4 1-15,-9-3-1 16,-7-2 5-16,-7-4-2 15,-5 0 1-15,-2 3 1 16,-18 3 3-16,-3 4 1 16,-6 8-8-16,-2 5-1 15,0 9-3-15,-2 0 3 0,2 2 0 16,2 13-11-16,7 4-36 16,10 6-53-16,12 2-93 15,0-4-90-15,26-3-259 16</inkml:trace>
  <inkml:trace contextRef="#ctx0" brushRef="#br1" timeOffset="24759.08">28601 11742 218 0,'0'0'196'0,"0"0"-135"15,0 0 17-15,0 0 17 16,0 0-10-16,0 0-32 16,2 25 37-16,-7 0 13 15,-2 6-41-15,3 2-5 16,4-2-23-16,0 0-15 15,0-5-6-15,4-1-6 16,8-7-1-16,2-6-3 16,3-2-2-16,3-8 2 15,8-2-3-15,2 0-4 16,5-15-10-16,-3-6-8 16,-3-5-9-16,-4-4 17 15,-4 0 5-15,-8-2-1 0,-1 5 8 16,-7 7 2-1,-5 4 24-15,0 7 2 0,0 6 4 16,0-3-14-16,0 6-1 16,0 0-10-16,0 0-5 15,0 18-8-15,-4 9 7 16,3 3 2-16,1 3 2 16,0-3-3-16,15-4 1 15,6-2-1-15,-3-6 0 16,1-4-41-16,-1-7-56 15,-4-6-123-15,0-1-346 16</inkml:trace>
  <inkml:trace contextRef="#ctx0" brushRef="#br1" timeOffset="25182.76">29216 11476 542 0,'0'0'108'15,"0"0"-102"-15,0 0 26 16,0 0 99-16,0 0-31 16,0 0-7-16,-25 185-28 15,20-137-13-15,4-2-11 16,-2-2-31-16,3-2-3 15,0-4-4-15,-3-6-2 16,3-4-1-16,0-3 0 16,0-7-4-16,-3-4-78 0,-1-6-99 15,-4-8-216 1</inkml:trace>
  <inkml:trace contextRef="#ctx0" brushRef="#br1" timeOffset="25396.18">29085 11839 821 0,'0'0'16'16,"0"0"6"-16,0 0 59 16,0 0-15-16,0 0-14 15,0 0-31-15,159-69-20 0,-137 63-1 16,-2 1-2-16,-4 0-16 15,0 4-71-15,-4-2-99 16,-1-1-275-16</inkml:trace>
  <inkml:trace contextRef="#ctx0" brushRef="#br1" timeOffset="25934.41">29523 11668 627 0,'0'0'82'0,"0"0"-66"0,0 0 113 15,0 0-16-15,0 0-21 16,0 0-34-16,-53 312-23 15,53-267-12-15,0-4-13 16,0-6 1-16,0-4-8 16,7-6 0-16,3-9-3 15,-3-4-1-15,-4-7-1 16,0-5-29-16,-2 0 0 16,2-10 22-16,2-19-121 15,1-12-27-15,1-7 44 16,-4-7-23-16,2 0 39 15,-4 1 5-15,1 5 65 0,1 7 6 16,0 6 21-16,3 9 67 16,4 6 23-16,0 9-21 15,4 5-30-15,1 4-1 16,1 3 0-16,4 0 0 16,2 11-18-16,0 7 13 15,-1 3 3-15,-3 2-4 16,-4-3 3-16,-7-2 1 15,-3-2-24-15,-2-3-8 16,-2-4 1-16,0 0 5 16,-9-2-9-16,-4-3 2 0,-7-4-6 15,2 0-70 1,3 0-175-16</inkml:trace>
  <inkml:trace contextRef="#ctx0" brushRef="#br1" timeOffset="26362.99">29912 11678 859 0,'0'0'3'0,"0"0"2"16,0 0-5-1,0 0 25-15,0 0 31 0,0 0-27 16,-12 148-9-16,12-118-10 16,1-6-6-16,8-7-3 15,1-4 1-15,4-9 0 16,1-4 0-16,4 0 3 16,3-3-5-16,-2-12-9 15,-1-5 0-15,-2-2 5 16,-5 0 4-16,-3 2 0 15,-2 6 0-15,-3 6 8 16,-2 3 22-16,-2 5 9 16,0 0-39-16,0 5-5 15,0 12 1-15,0 6 4 0,0 3 3 16,0 0-1-16,5-5-2 16,1-5 0-16,3-3-1 15,1-5-29-15,3-8-127 16,5 0-305-16</inkml:trace>
  <inkml:trace contextRef="#ctx0" brushRef="#br1" timeOffset="26716.45">30444 11421 703 0,'0'0'46'0,"0"0"-43"15,0 0-3-15,0 0 113 16,0 0-25-16,0 0-15 15,-34 194-14-15,25-141-24 16,3 1-3-16,0-3-14 16,3-5-15-16,0-5-1 0,-1-5-2 15,2-9 2-15,1-4-2 16,1-10-14-16,0-5-77 16,0-8-110-16,0 0-195 15</inkml:trace>
  <inkml:trace contextRef="#ctx0" brushRef="#br1" timeOffset="26939.16">30260 11794 801 0,'0'0'89'0,"0"0"-81"16,0 0 87-1,0 0-17-15,0 0-34 0,0 0-8 16,235-4-15-16,-205 4-19 16,-2 0-2-16,-1 0-44 15,-5 0-178-15,-4 1-369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4:59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 13487 222 0,'-10'-3'22'0,"10"3"-12"15,-5-1 44-15,5 0-17 0,-4-1 25 16,4 1-9-1,0 1 0-15,0 0-19 0,0-2-3 16,0 2-14-16,0 0-17 16,0 0-6-16,0 0-3 15,0 0-3-15,-2 0 3 16,2 0 2-16,0 0 2 16,0 0 5-16,-3 0 4 15,-3 0-3-15,5-1 1 16,-3 1 4-16,2-1 10 15,2 1 10-15,-3-2-2 16,1 2-6-16,2 0-3 0,-4 0-3 16,4 0 8-16,0 0 9 15,0 0 2-15,0-1 1 16,0 1 1-16,0-2-1 16,0 2-3-16,0 0-11 15,0-1-7-15,0 0-10 16,0 1-1-16,6-2 1 15,8 2 21-15,2 0-13 16,9-1-2-16,-2-2-5 16,7 3 1-16,0-2-2 15,2 1 2-15,3 0-2 16,-1 1 2-16,6-2 3 16,1-1-1-16,0 2-4 15,-4 1 5-15,-5 0-3 16,-1-2-1-16,0 2-1 15,0-2 0-15,1 0 4 0,7 1-5 16,-5 1-3-16,1 0 3 16,1 0 0-16,-3 0 3 15,3 0-4-15,-1 0 1 16,-3 0 0-16,3 0 0 16,-3 0 0-16,-2 0 0 15,-3 0 0-15,-3 0 0 16,-2 0 0-16,1 0 1 15,1 0 0-15,-2 0-1 16,2 0-1-16,-1 0 1 16,2 0 0-16,2 0 1 0,-3 0-1 15,6 0 0-15,-1 0 0 16,-3 0-1-16,3 0 3 16,-6 0-4-16,-4 0 2 15,-3 0 0-15,0 0-1 16,0 1-2-16,-2-1 1 15,-2 2 2-15,-1 0-2 16,-2-2 1-16,1 2 1 16,1-1 0-16,0 1 1 15,3-1-1-15,2 1 1 16,0-1-1-16,0 0-3 16,3-1 3-16,-3 0 0 15,2 0 1-15,1 0-2 16,-3 0 2-16,-2 0-1 15,-2 0 0-15,-1 0 0 0,0 0 1 16,-1 0 0-16,-1 0-1 16,5 0 0-16,4 0 1 15,3 0-1-15,4 0 2 16,2 0-1-16,-3 0 1 16,-6 0-2-16,1 0 1 15,-4 0 3-15,-5 0-2 16,1 0 1-16,-1 0-3 15,3 0-3-15,6 0-3 16,-3 0-115-16,-2 0-327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03T10:09:5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 10829 423 0,'0'0'159'16,"0"0"-85"-16,0 0 46 16,-5 0-24-16,-6-6-43 15,-1-3 17-15,1 1-5 16,6 1-10-16,0 1-20 15,5 2 2-15,-2 2-17 16,2 1 0-16,0 1-5 16,0 0-8-16,0 0 0 15,0 0-7-15,0 0-2 16,0 14 1-16,18 10 1 0,6 9 2 16,1 3 2-1,-4 1-3-15,-5 0 7 0,4-5-4 16,-3-5-3-16,-1-6 4 15,-1-4-5-15,-5-10 1 16,-1-3-1-16,-7-3 3 16,3-1-2-16,4 0 7 15,9-8 11-15,8-13 10 16,4-7-22-16,2-4-3 16,-5-2-3-16,-4 1 0 15,-7 4 0-15,-4 6-1 16,-3 5-3-16,-4 5 2 15,-3 5-31-15,1 3-11 0,-1 5-60 16,7 0-131 0,2 0-183-16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FAD25-E475-40A1-BF53-D6229225F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190042-39B2-4D61-97B2-90DDB074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4FB78-58D3-48F0-8314-2FB1EB3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728FE2-C858-4B61-A05C-683A5B04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2F939-E082-4994-8DEA-38E9B57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B1F80-6F8E-4CAF-A721-F16CB52B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7D6D80-31AF-4B98-A71C-A037DF89C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623348-5BA6-4499-AC88-4F0E8725D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07FB5-4A59-4290-80E8-22FDA626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88125E-DF84-4210-B126-DE34E5FD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4D43D4-44A9-4CB7-AE45-C8CFF2A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29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73BE4-D7AF-451B-A182-888EC802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91A821-EB2D-4308-B57C-46625D1A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37DCB-5719-493F-842C-2FCB7D9A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9B4075-E8E6-45E4-8513-1BCB953A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8664B5-73DC-4C6A-BDDF-CABA9E9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274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65158F-A575-4CD2-9BC0-45F13AE24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955EF-08EF-4829-9DA3-0AF77E4E9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F303C8-4B59-4A48-B517-4279D216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15A75C-59ED-4C1B-AC69-B39A55E5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E8CEC6-A4C5-4B4B-A9C7-2662E1D8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9E9F7-AA40-48CD-AAD0-526BDC641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FCC5B-0139-47BF-855A-79BDE9B7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A59997-6E41-45C5-AB2B-BB24536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89E705-524A-4628-8C23-856808D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4AFF10-1106-4FF2-BC68-2E1357F1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42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6813E-78D5-400C-9783-02FFA5BE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D243A-B334-4944-B2E2-417AFA5A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201AA9-4A56-4E1E-AF4A-DF2F7E72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70B-3758-4F54-8DB7-55684367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2E6828-FEE8-416B-B8CA-95C8CEC2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506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F69FB-B4C0-4235-8162-E83E94FB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105-975D-472C-BC4D-FC8FB1BF1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4AE9B7-6154-4B3A-91F0-9BE7F1F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6EB522-2153-425F-8C93-22EBEA7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00A89-306B-4EA5-AC6E-ACB56A54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FDD90-528E-4E31-ACEC-99AC3FAB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36249-84C9-43B8-B72C-2A1B467D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37777C-6C1B-415B-9F67-061131B4D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88A7-A334-4AE8-A065-8AF653B5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AAD21-7A07-4D4D-9359-668BE95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C49E28-6DEB-4128-AB2B-9B93599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9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E3453-F2D6-438F-9493-55849C1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80A91A-2E39-419A-82C7-7DB4F83B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C9E318-0377-47E6-B699-70B8720A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B0D41-69B7-4EEA-BBE0-7F536EF5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B24064-53D2-4C3A-8E7D-7D6F3890B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87EF5-6176-432C-A14F-3E070D72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2E7A7C-2B36-4470-9D32-821F3C52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FA47C1-AF12-4FE3-BBD4-4C4D3556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043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FDEE-A0B5-40C2-A673-66EBE0C6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9996FE-FDDF-4EF5-9290-6943FC34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A2C933-B5FB-49B5-88BB-AD61513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DDD3FE-6D14-43A5-ACD8-75A084ED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1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ED1F2-DE28-4DDC-B74F-3D91E65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978565-0AF8-446A-9630-BE8986FA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ED9BF1-9389-48D0-9566-A5A70B4B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0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8260F-C376-4AEB-9103-0E8B1CC2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DFE46-B3AA-42F3-968F-BC566085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3BD5EE-70BD-4C94-9E0C-0607BCA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97AC4F-60B8-4A40-901C-16FD11A6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081DC-2079-4843-8BD7-F2AFD71C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816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ED906-8C06-4824-ADA5-071FA569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68D31-4F04-4AFF-A344-56410F7F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FC3DE2-642D-4794-8FC0-F2CCD726D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AACC5B-AB93-41E0-A2CE-3E60314E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6F9DE-1F1E-4A7F-982F-C0EF06D6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B463A4-C699-4662-BC47-6853D71B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82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45D7D-A3FE-4A3A-9211-73179CE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BEFC38-33B3-4ADF-A150-8C35035CF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D086B-6D21-4975-910D-EC1F76CD4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CB7ED8-D1E5-4ACB-88B9-B403953D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F497-6393-452E-85CA-2BDE328E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0F936-BC32-4596-8247-056367A7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249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3AE6B-99F5-401C-ADDD-482ACA2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551D2E-6FD9-4606-8074-2F275C8DA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2C14-4BFE-4F09-96F6-C043EFC7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6C6C7-99C5-413E-B815-1E6FECA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557F1-B396-4A2E-A037-308716F6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75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F431C6-3E56-4A98-A8A6-C8D892B5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947F37-0C09-421B-9BB6-8568733B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18D4C-3AB9-4E71-848D-AAC673CE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708B14-7E55-4E5D-B8A6-ACFD52E8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C9B34-DFA9-473D-BD89-3C6C4A5F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79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E2394-9C56-4DD6-B1EC-5F4247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415F5-A90E-420B-9F17-2F101B8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42166-6227-414E-8580-F18E2A9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37805-8472-493A-B1A3-20336F1F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3F9DD1-BC33-48E9-B443-89A8CF7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86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4AABF-4B4E-460A-ACFE-D679980D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E9D5F-B287-42FA-A888-78A9630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4C514-5344-46C4-BDA2-A2A4D7F33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81C35B-E84A-4457-823F-EEDD6DD9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5E1CC-6B9E-45C5-ADA9-6DB212F7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1512A-43EF-4E4F-807F-A82DE828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803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482E1-2ADB-4428-AFED-4F2A7515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D25A6E-43B5-478F-BBDF-B8C41A992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B44AE-3DC9-4D7C-B223-1F41A2CE4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C92D3A-0545-4225-9367-5837E8A23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4948BB-6C82-4AA6-875C-3DB8BDEC4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661288-4BA2-4FDB-8394-177746E1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06F398-2B9C-4952-BF81-69887D80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2EFEBB-0846-4ABB-B7C4-C1EC06DC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2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12324-FCDC-4A2E-A156-2FBE861A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2C3B5-FDCA-4FC7-8964-067F78E6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E652ED-41E7-406A-B263-180567FB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F539B6-8EF1-4A3A-BB4E-581CDB39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85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DD3FFD-0981-47A4-8CBE-05916240BCDD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0CA0-657B-4629-BC57-1B0596EF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7F69A4-F736-4EAD-A14A-D160D5C0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D5E622-D528-428C-9DBE-9323A4C9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3ACD11-10F8-43EF-8586-C4E823E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4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3C57-799C-4ED1-80E6-5FB74D29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76CCC-590A-4479-94D9-F5AD166B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762A06-7D52-46D2-918E-67450AC0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CB29B9-655E-4735-BC90-F7F01BD2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C5236-3BDF-42A9-AE76-02C1AEBCE1B3}" type="datetimeFigureOut">
              <a:rPr lang="ru-RU" smtClean="0"/>
              <a:t>15.03.2021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B2904F-D476-4FEF-9F36-AA9EA03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74D0B2-09E5-463E-A40B-6E8783C6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155B65-540F-4125-B5F2-5BBB6B1B711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8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74903A-FBBA-40CB-93F8-CC50BB430068}"/>
              </a:ext>
            </a:extLst>
          </p:cNvPr>
          <p:cNvSpPr/>
          <p:nvPr userDrawn="1"/>
        </p:nvSpPr>
        <p:spPr>
          <a:xfrm>
            <a:off x="0" y="0"/>
            <a:ext cx="288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5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2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6DE42-DCCD-44C8-B36F-7741711D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D70091-85D3-4433-9585-749E00B98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D982AA-5502-473B-B8F6-D6463572C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4D121-1E19-4D23-B31A-F0145DB74399}" type="datetimeFigureOut">
              <a:rPr lang="ru-RU" smtClean="0"/>
              <a:t>15.03.2021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81DCBD-4285-47E5-98A5-17CBF734C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FA92E5-6DB2-4D61-A344-79F7FA8C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F276-394E-4CE8-84DF-D8C33BC03B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4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www.bmecenter.ru/r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fcn-semantic-segmentation-eb8c9b50d2d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review-segnet-semantic-segmentation-e66f2e30fb96" TargetMode="Externa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egnet-semantic-segmentation-e66f2e30fb96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unet-line-by-line-explanation-9b191c76baf5" TargetMode="Externa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5FkQ0AF9O_o2Eb5Qn8pwCDg7TniyV1W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hyperlink" Target="https://habr.com/ru/post/452088/" TargetMode="Externa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hyperlink" Target="https://www.mathworks.com/help/vision/ug/training-data-for-object-detection-and-semantic-segmentation.html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ircAruvnKk&amp;list=PLZHQObOWTQDNU6R1_67000Dx_ZCJB-3pi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3.gif"/><Relationship Id="rId10" Type="http://schemas.openxmlformats.org/officeDocument/2006/relationships/customXml" Target="../ink/ink2.xml"/><Relationship Id="rId4" Type="http://schemas.openxmlformats.org/officeDocument/2006/relationships/image" Target="../media/image12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6.gif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gif"/><Relationship Id="rId10" Type="http://schemas.openxmlformats.org/officeDocument/2006/relationships/image" Target="../media/image22.png"/><Relationship Id="rId4" Type="http://schemas.openxmlformats.org/officeDocument/2006/relationships/image" Target="../media/image17.gif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www.deeplearningbook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270.png"/><Relationship Id="rId4" Type="http://schemas.openxmlformats.org/officeDocument/2006/relationships/hyperlink" Target="https://towardsdatascience.com/review-fcn-semantic-segmentation-eb8c9b50d2d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review-fcn-semantic-segmentation-eb8c9b50d2d1" TargetMode="External"/><Relationship Id="rId5" Type="http://schemas.openxmlformats.org/officeDocument/2006/relationships/image" Target="../media/image37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B5A2D7B-1207-41A8-97BE-386163D4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25545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Цель работы:</a:t>
            </a:r>
            <a:r>
              <a:rPr lang="ru-RU" altLang="ru-RU" dirty="0"/>
              <a:t> получить навыки подготовки медицинских изображений путем выделения областей исследования и фона с помощью семантической сегментации для последующего выполнения диагностики.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/>
              <a:t>Методы и средства: </a:t>
            </a:r>
            <a:r>
              <a:rPr lang="ru-RU" altLang="ru-RU" dirty="0"/>
              <a:t>в качестве исходных изображений используются данные видеокапилляроскопии ногтевого валика, полученные в рамках исследований микроциркуляции крови в </a:t>
            </a:r>
            <a:r>
              <a:rPr lang="ru-RU" altLang="ru-RU" dirty="0">
                <a:hlinkClick r:id="rId7"/>
              </a:rPr>
              <a:t>НТЦ «Биомедицинская фотоника»</a:t>
            </a:r>
            <a:r>
              <a:rPr lang="ru-RU" altLang="ru-RU" dirty="0"/>
              <a:t>. Изображения предварительно могут быть стабилизированы и обрезаны при необходимости исследования малой области с одним или несколькими капиллярами. Для семантической сегментации используются искусственные нейронные сети собственной разработки или сети известных архитектур, например. «</a:t>
            </a:r>
            <a:r>
              <a:rPr lang="en-US" altLang="ru-RU" dirty="0"/>
              <a:t>U-net</a:t>
            </a:r>
            <a:r>
              <a:rPr lang="ru-RU" altLang="ru-RU" dirty="0"/>
              <a:t>»</a:t>
            </a:r>
            <a:r>
              <a:rPr lang="en-US" altLang="ru-RU" dirty="0"/>
              <a:t>.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050C38-39BF-4E08-B279-4B013C4E3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4429AF-AA5D-49F2-9B1F-11844D022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4898859"/>
            <a:ext cx="4546473" cy="14003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60050B-1667-4062-8E22-8CED7511F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17D9F29-60C3-4EEA-9D27-D0AE8F7D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4" y="2266663"/>
            <a:ext cx="4905375" cy="2533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C914B2-B67C-4F6E-B172-3F7A2A9B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4215361"/>
            <a:ext cx="5772150" cy="2609850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DFBE23-0020-4011-9C3A-1EB54692A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85742"/>
            <a:ext cx="2370247" cy="19722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5997-BD19-4F4B-91DE-B94C0BA6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762" y="2056420"/>
            <a:ext cx="2620860" cy="1077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14:cNvPr>
              <p14:cNvContentPartPr/>
              <p14:nvPr/>
            </p14:nvContentPartPr>
            <p14:xfrm>
              <a:off x="522000" y="4840200"/>
              <a:ext cx="711720" cy="154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77A73186-6A2C-4878-B2FF-C9FDED2E5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640" y="4830840"/>
                <a:ext cx="73044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9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3C51E-7989-404C-9891-48B1D7CDBC2F}"/>
              </a:ext>
            </a:extLst>
          </p:cNvPr>
          <p:cNvSpPr txBox="1"/>
          <p:nvPr/>
        </p:nvSpPr>
        <p:spPr>
          <a:xfrm>
            <a:off x="1638299" y="5940790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Review on FCN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033" y="3624262"/>
            <a:ext cx="6659967" cy="1881188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181600" y="4305300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5610226" y="5934680"/>
            <a:ext cx="6581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5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4584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FD2110-8AA9-447D-A49C-FFA8C37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" y="3655534"/>
            <a:ext cx="5323267" cy="150362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77DD7A4F-197C-4554-98E5-305081AC5B39}"/>
              </a:ext>
            </a:extLst>
          </p:cNvPr>
          <p:cNvSpPr/>
          <p:nvPr/>
        </p:nvSpPr>
        <p:spPr>
          <a:xfrm>
            <a:off x="5920783" y="4278758"/>
            <a:ext cx="350433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7CD8-487E-4AA6-B85A-A05F215BB81D}"/>
              </a:ext>
            </a:extLst>
          </p:cNvPr>
          <p:cNvSpPr txBox="1"/>
          <p:nvPr/>
        </p:nvSpPr>
        <p:spPr>
          <a:xfrm>
            <a:off x="286959" y="6488668"/>
            <a:ext cx="53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Review</a:t>
            </a:r>
            <a:r>
              <a:rPr lang="ru-RU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3"/>
              </a:rPr>
              <a:t>on </a:t>
            </a:r>
            <a:r>
              <a:rPr lang="en-US" i="0" dirty="0" err="1">
                <a:solidFill>
                  <a:srgbClr val="292929"/>
                </a:solidFill>
                <a:effectLst/>
                <a:latin typeface="sohne"/>
                <a:hlinkClick r:id="rId3"/>
              </a:rPr>
              <a:t>SegNet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C1CCC-11EB-457E-9CDA-F51DCDA7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13" y="2524578"/>
            <a:ext cx="5122684" cy="3508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2B665-9E96-4121-A0CB-133F6CEFD036}"/>
              </a:ext>
            </a:extLst>
          </p:cNvPr>
          <p:cNvSpPr txBox="1"/>
          <p:nvPr/>
        </p:nvSpPr>
        <p:spPr>
          <a:xfrm>
            <a:off x="6653211" y="6488668"/>
            <a:ext cx="5208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5"/>
              </a:rPr>
              <a:t>UNet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6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7C0DFB-0049-46A4-AE89-0E637F7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" y="2715180"/>
            <a:ext cx="5185279" cy="36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BCBC94-18DD-4915-9476-B312504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t="689" r="1303"/>
          <a:stretch/>
        </p:blipFill>
        <p:spPr>
          <a:xfrm>
            <a:off x="5434642" y="1043795"/>
            <a:ext cx="6631470" cy="57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Разработка сети в </a:t>
            </a:r>
            <a:r>
              <a:rPr lang="en-US" altLang="ru-RU" sz="1800" b="1" dirty="0">
                <a:solidFill>
                  <a:srgbClr val="000000"/>
                </a:solidFill>
                <a:latin typeface="Cambria" pitchFamily="18" charset="0"/>
              </a:rPr>
              <a:t>MATLAB</a:t>
            </a:r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using MATLAB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60687C-3108-44AA-8BA4-733F660C4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25" y="2799337"/>
            <a:ext cx="3267075" cy="2590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B65C77-2178-4304-B018-237C7F20D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948" y="484197"/>
            <a:ext cx="7143750" cy="22002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A79F4-2676-4ECD-9EDF-7E651270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046" y="5593043"/>
            <a:ext cx="2299707" cy="584774"/>
          </a:xfrm>
          <a:prstGeom prst="rect">
            <a:avLst/>
          </a:prstGeom>
        </p:spPr>
      </p:pic>
      <p:pic>
        <p:nvPicPr>
          <p:cNvPr id="11" name="Стабилизация обрезка и сегментация">
            <a:hlinkClick r:id="" action="ppaction://media"/>
            <a:extLst>
              <a:ext uri="{FF2B5EF4-FFF2-40B4-BE49-F238E27FC236}">
                <a16:creationId xmlns:a16="http://schemas.microsoft.com/office/drawing/2014/main" id="{D9620D4A-2D42-4361-B511-C31339417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8118" t="16667" r="38767" b="62624"/>
          <a:stretch/>
        </p:blipFill>
        <p:spPr>
          <a:xfrm>
            <a:off x="1068418" y="3444457"/>
            <a:ext cx="3860799" cy="19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072042-B190-4223-9FBA-E4126A790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392" y="895847"/>
            <a:ext cx="8634043" cy="1711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ru-RU" altLang="ru-RU" b="1" dirty="0"/>
              <a:t>Вопросы и задания. </a:t>
            </a:r>
            <a:endParaRPr lang="en-US" altLang="ru-RU" b="1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Можно ли использовать </a:t>
            </a:r>
            <a:r>
              <a:rPr lang="ru-RU" dirty="0" err="1"/>
              <a:t>предобученные</a:t>
            </a:r>
            <a:r>
              <a:rPr lang="ru-RU" dirty="0"/>
              <a:t> сети в решении задач семантической сегментации?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/>
              <a:t>Основы </a:t>
            </a:r>
            <a:r>
              <a:rPr lang="en-US" dirty="0"/>
              <a:t>Object detection.</a:t>
            </a:r>
            <a:endParaRPr lang="ru-RU" alt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57B687D-201B-4549-A4BE-0AFC8547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Самостоятельная работа / </a:t>
            </a:r>
            <a:r>
              <a:rPr lang="en-US" altLang="ru-RU" sz="2800" b="1" dirty="0">
                <a:solidFill>
                  <a:srgbClr val="7030A0"/>
                </a:solidFill>
              </a:rPr>
              <a:t>Homework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C1CB51-89E0-42A1-97E5-3B0E5C39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400"/>
            <a:ext cx="4414735" cy="428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14:cNvPr>
              <p14:cNvContentPartPr/>
              <p14:nvPr/>
            </p14:nvContentPartPr>
            <p14:xfrm>
              <a:off x="639360" y="3882960"/>
              <a:ext cx="155880" cy="1047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523F956-04E9-45F7-93E2-16E8473680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3873600"/>
                <a:ext cx="17460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0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рямоугольник 8">
            <a:extLst>
              <a:ext uri="{FF2B5EF4-FFF2-40B4-BE49-F238E27FC236}">
                <a16:creationId xmlns:a16="http://schemas.microsoft.com/office/drawing/2014/main" id="{430C807A-F2B0-4A0C-B63A-A10EEDC3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579" y="0"/>
            <a:ext cx="9304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/>
              <a:t>Полезные ссылки / </a:t>
            </a:r>
            <a:r>
              <a:rPr lang="en-US" altLang="ru-RU" sz="2800" b="1" dirty="0">
                <a:solidFill>
                  <a:srgbClr val="7030A0"/>
                </a:solidFill>
              </a:rPr>
              <a:t>Links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000B1550-2A6A-4CF5-B5DA-DF2055992C73}"/>
              </a:ext>
            </a:extLst>
          </p:cNvPr>
          <p:cNvSpPr/>
          <p:nvPr/>
        </p:nvSpPr>
        <p:spPr>
          <a:xfrm>
            <a:off x="3047999" y="834273"/>
            <a:ext cx="8810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b="1" dirty="0"/>
              <a:t>Онлайн курсы, обучающие ресурсы: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</a:t>
            </a:r>
            <a:r>
              <a:rPr lang="ru-RU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 пальцах</a:t>
            </a:r>
            <a:r>
              <a:rPr lang="ru-RU" dirty="0"/>
              <a:t>: видео курс, плюс материалы на русском языке от </a:t>
            </a:r>
            <a:r>
              <a:rPr lang="ru-RU" dirty="0" err="1"/>
              <a:t>С.Козлова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83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A429DC-1184-47E4-85A9-12EA7E42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413" y="3478412"/>
            <a:ext cx="2258962" cy="1760893"/>
          </a:xfrm>
          <a:prstGeom prst="rect">
            <a:avLst/>
          </a:prstGeom>
        </p:spPr>
      </p:pic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D3FFAB76-60D7-4C61-B89D-CE0AC3C5D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000000"/>
                </a:solidFill>
                <a:latin typeface="Cambria" pitchFamily="18" charset="0"/>
              </a:rPr>
              <a:t>Лабораторная работа 1. Семантическая сегментация для подготовки медицинских изображений</a:t>
            </a:r>
            <a:endParaRPr lang="ru-RU" altLang="ru-RU" sz="2800" b="1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F74F8F-6DD3-420C-B2C2-638C843C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474" y="4358859"/>
            <a:ext cx="1073793" cy="108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4E3ED0-6BEE-4653-8A3B-344E7933D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912" y="5604002"/>
            <a:ext cx="1086279" cy="108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45265A-9BEC-4958-B2F8-D76B264C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912" y="4364071"/>
            <a:ext cx="1095653" cy="10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431F3E-311B-4AE7-A65A-537269374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267" y="5604002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DCF3A-6883-4433-8C26-E6113CC1F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775" y="4765802"/>
            <a:ext cx="2743200" cy="1676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83A6E7-7D77-419B-8BAA-A015F10C7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06" y="2936560"/>
            <a:ext cx="2258963" cy="17913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6B492A-C1BD-4B7A-94B3-A2D5FC8E6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33" y="4898859"/>
            <a:ext cx="4546473" cy="14003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713143-90A2-490F-A867-E8F06E0EB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0115" y="6273226"/>
            <a:ext cx="2299707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5BC35E60-925B-4231-8710-877A6A55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Суть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The main idea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1A59842-E549-484D-9563-E92E3E145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1127121"/>
            <a:ext cx="863649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ru-RU" b="1" dirty="0"/>
              <a:t>Семантическая сегментация </a:t>
            </a:r>
            <a:r>
              <a:rPr lang="ru-RU" dirty="0"/>
              <a:t>— разбиение изображения на объекты с определением типов этих объектов </a:t>
            </a:r>
            <a:r>
              <a:rPr lang="en-US" dirty="0"/>
              <a:t>[</a:t>
            </a:r>
            <a:r>
              <a:rPr lang="en-US" dirty="0">
                <a:hlinkClick r:id="rId2"/>
              </a:rPr>
              <a:t>habr.com</a:t>
            </a:r>
            <a:r>
              <a:rPr lang="en-US" dirty="0"/>
              <a:t>]</a:t>
            </a:r>
            <a:r>
              <a:rPr lang="ru-RU" dirty="0"/>
              <a:t>. При этом каждому пикселю на изображении ставится в соответствие класс. То есть семантическая сегментация в машинном обучении – это частный случай классификации. 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C4DFDE-7ABF-4D4C-8A16-5C310818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64" y="3556525"/>
            <a:ext cx="5887854" cy="21252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02347D-8EC2-4853-8623-BB97CA4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82" y="2228341"/>
            <a:ext cx="4765825" cy="4629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1F752-95D2-4D4A-8CAE-0C5F04C5E1B2}"/>
              </a:ext>
            </a:extLst>
          </p:cNvPr>
          <p:cNvSpPr txBox="1"/>
          <p:nvPr/>
        </p:nvSpPr>
        <p:spPr>
          <a:xfrm>
            <a:off x="5934850" y="6488668"/>
            <a:ext cx="61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MATLAB Help Center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14:cNvPr>
              <p14:cNvContentPartPr/>
              <p14:nvPr/>
            </p14:nvContentPartPr>
            <p14:xfrm>
              <a:off x="1162800" y="3587400"/>
              <a:ext cx="2901600" cy="681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35BBE0F-122E-4C83-B956-3DE6540D3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440" y="3578040"/>
                <a:ext cx="2920320" cy="6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/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ru-RU" dirty="0"/>
                            <m:t>Θ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ru-R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02</m:t>
                                        </m:r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ru-RU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ru-RU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b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D42BD11-CEA1-44E2-BEA6-156170610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062" y="5111633"/>
                <a:ext cx="3595600" cy="1547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ru-RU" altLang="ru-RU" b="1" dirty="0"/>
                  <a:t>Характерная архитектура сети.</a:t>
                </a:r>
                <a:r>
                  <a:rPr lang="ru-RU" altLang="ru-RU" dirty="0"/>
                  <a:t> Количество слоев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r>
                      <a:rPr lang="ru-RU" altLang="ru-RU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ru-RU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altLang="ru-RU" dirty="0"/>
                  <a:t> количество нейронов в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ru-RU" dirty="0"/>
                  <a:t>-</a:t>
                </a:r>
                <a:r>
                  <a:rPr lang="ru-RU" altLang="ru-RU" dirty="0"/>
                  <a:t>ом слое </a:t>
                </a:r>
                <a:r>
                  <a:rPr lang="en-US" altLang="ru-RU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altLang="ru-RU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ru-RU" dirty="0"/>
                  <a:t> - </a:t>
                </a:r>
                <a:r>
                  <a:rPr lang="ru-RU" altLang="ru-RU" dirty="0"/>
                  <a:t>количество нейронов в выходном слое)</a:t>
                </a:r>
                <a:r>
                  <a:rPr lang="en-US" altLang="ru-RU" dirty="0"/>
                  <a:t>; </a:t>
                </a:r>
                <a:r>
                  <a:rPr lang="ru-RU" altLang="ru-RU" dirty="0"/>
                  <a:t>логистическая функция активации в скрытых слоях и функция активации «</a:t>
                </a:r>
                <a:r>
                  <a:rPr lang="ru-RU" altLang="ru-RU" dirty="0" err="1"/>
                  <a:t>софтмакс</a:t>
                </a:r>
                <a:r>
                  <a:rPr lang="ru-RU" altLang="ru-RU" dirty="0"/>
                  <a:t>» в выходном слое</a:t>
                </a:r>
                <a:r>
                  <a:rPr lang="en-US" altLang="ru-RU" dirty="0"/>
                  <a:t>.</a:t>
                </a:r>
                <a:endParaRPr lang="ru-RU" alt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1A59842-E549-484D-9563-E92E3E145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124" y="980470"/>
                <a:ext cx="8636498" cy="830997"/>
              </a:xfrm>
              <a:prstGeom prst="rect">
                <a:avLst/>
              </a:prstGeom>
              <a:blipFill>
                <a:blip r:embed="rId3"/>
                <a:stretch>
                  <a:fillRect l="-353" t="-2206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4EB146-2200-42A9-94E2-1985DEC2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35" y="2789008"/>
            <a:ext cx="3816000" cy="18863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68BAF8-7810-4FA3-B169-C46B25684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3" y="3020466"/>
            <a:ext cx="2850236" cy="1607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/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>
                <a:defPPr>
                  <a:defRPr lang="ru-RU"/>
                </a:defPPr>
                <a:lvl1pPr>
                  <a:defRPr sz="16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ru-R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ru-RU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ru-RU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)+(1−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func>
                                    <m:func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ru-RU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ru-RU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Объект 31">
                <a:extLst>
                  <a:ext uri="{FF2B5EF4-FFF2-40B4-BE49-F238E27FC236}">
                    <a16:creationId xmlns:a16="http://schemas.microsoft.com/office/drawing/2014/main" id="{A334E04D-D833-49F0-AF82-FB96B7A62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226" y="2058712"/>
                <a:ext cx="8636497" cy="792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/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u-RU" alt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ru-RU" i="1">
                          <a:latin typeface="Cambria Math" panose="02040503050406030204" pitchFamily="18" charset="0"/>
                        </a:rPr>
                        <m:t>;→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ru-RU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3E490F1-3652-4DD4-B6CD-76788F3D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53" y="3567368"/>
                <a:ext cx="8964419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865A6B7-D765-495F-BB4C-BB093947E58A}"/>
              </a:ext>
            </a:extLst>
          </p:cNvPr>
          <p:cNvSpPr/>
          <p:nvPr/>
        </p:nvSpPr>
        <p:spPr>
          <a:xfrm>
            <a:off x="122325" y="4567869"/>
            <a:ext cx="3297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8"/>
              </a:rPr>
              <a:t>Animation from "3Blue1Brown"</a:t>
            </a:r>
            <a:endParaRPr lang="ru-RU" dirty="0"/>
          </a:p>
        </p:txBody>
      </p:sp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</a:t>
            </a:r>
            <a:r>
              <a:rPr lang="ru-RU" altLang="ru-RU" sz="1800" b="1" dirty="0" err="1"/>
              <a:t>полносвязной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</a:t>
            </a:r>
            <a:b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</a:b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 using fully connected neural network</a:t>
            </a:r>
            <a:endParaRPr lang="ru-RU" altLang="ru-RU" sz="1800" b="1" dirty="0">
              <a:solidFill>
                <a:srgbClr val="7030A0"/>
              </a:solidFill>
              <a:latin typeface="Cambri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>
                <a:noFill/>
              </a:ln>
            </p:spPr>
            <p:txBody>
              <a:bodyPr wrap="square" numCol="1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just" eaLnBrk="1" hangingPunct="1"/>
                <a:r>
                  <a:rPr lang="ru-RU" altLang="ru-RU" sz="1400" dirty="0"/>
                  <a:t>Примечания</a:t>
                </a:r>
                <a:r>
                  <a:rPr lang="en-US" altLang="ru-RU" sz="1400" dirty="0"/>
                  <a:t> </a:t>
                </a:r>
                <a:r>
                  <a:rPr lang="ru-RU" altLang="ru-RU" sz="1400" dirty="0"/>
                  <a:t>/ </a:t>
                </a:r>
                <a:r>
                  <a:rPr lang="en-US" altLang="ru-RU" sz="1400" dirty="0">
                    <a:solidFill>
                      <a:srgbClr val="7030A0"/>
                    </a:solidFill>
                  </a:rPr>
                  <a:t>Notes</a:t>
                </a:r>
                <a:r>
                  <a:rPr lang="ru-RU" altLang="ru-RU" sz="1400" dirty="0">
                    <a:solidFill>
                      <a:srgbClr val="7030A0"/>
                    </a:solidFill>
                  </a:rPr>
                  <a:t>:</a:t>
                </a:r>
                <a:endParaRPr lang="en-US" altLang="ru-RU" sz="1400" dirty="0">
                  <a:solidFill>
                    <a:srgbClr val="7030A0"/>
                  </a:solidFill>
                </a:endParaRP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если на вход подаются большие изображения, то количество компонент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600" dirty="0"/>
                          <m:t>Θ</m:t>
                        </m:r>
                      </m:e>
                      <m:sup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становится велико;</a:t>
                </a:r>
              </a:p>
              <a:p>
                <a:pPr algn="just" eaLnBrk="1" hangingPunct="1">
                  <a:buFontTx/>
                  <a:buChar char="-"/>
                </a:pPr>
                <a:r>
                  <a:rPr lang="ru-RU" altLang="ru-RU" sz="1400" dirty="0"/>
                  <a:t> компоненты матриц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ru-RU" sz="1400" dirty="0"/>
                          <m:t>Θ</m:t>
                        </m:r>
                      </m:e>
                      <m:sup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sz="1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ru-RU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400" dirty="0"/>
                  <a:t>чувствительны к смещению объектов на изображении.</a:t>
                </a:r>
              </a:p>
            </p:txBody>
          </p:sp>
        </mc:Choice>
        <mc:Fallback xmlns="">
          <p:sp>
            <p:nvSpPr>
              <p:cNvPr id="11" name="Прямоугольник 8">
                <a:extLst>
                  <a:ext uri="{FF2B5EF4-FFF2-40B4-BE49-F238E27FC236}">
                    <a16:creationId xmlns:a16="http://schemas.microsoft.com/office/drawing/2014/main" id="{AF78C740-420E-4256-9912-4D250EA02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88267" y="4992168"/>
                <a:ext cx="2897205" cy="1865832"/>
              </a:xfrm>
              <a:prstGeom prst="rect">
                <a:avLst/>
              </a:prstGeom>
              <a:blipFill>
                <a:blip r:embed="rId9"/>
                <a:stretch>
                  <a:fillRect l="-632" t="-654" r="-632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14:cNvPr>
              <p14:cNvContentPartPr/>
              <p14:nvPr/>
            </p14:nvContentPartPr>
            <p14:xfrm>
              <a:off x="5793480" y="2995560"/>
              <a:ext cx="5708880" cy="23151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62D210-ACC9-40A8-9961-EE456DD5B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4120" y="2986200"/>
                <a:ext cx="5727600" cy="23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5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60" y="2242148"/>
            <a:ext cx="6140457" cy="29339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2E8655-87F1-4156-89EC-6287EA22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1" y="2459431"/>
            <a:ext cx="969569" cy="96956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фильтров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/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975"/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процессе обучения минимизируется целевая функция ошибки с неизвестными значениями компонент матриц ядер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слоев свертки и весов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p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полносвязных слоев сети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078AE-EBF8-414E-95F2-CDA81F9BD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5417"/>
                <a:ext cx="12192000" cy="605294"/>
              </a:xfrm>
              <a:prstGeom prst="rect">
                <a:avLst/>
              </a:prstGeom>
              <a:blipFill>
                <a:blip r:embed="rId4"/>
                <a:stretch>
                  <a:fillRect l="-250" t="-1010" r="-350" b="-131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/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6DB1F2-882F-4DC5-8C6A-1A9BEB20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50" y="5941880"/>
                <a:ext cx="613338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BD731795-F716-4165-90E7-3C70E531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14:cNvPr>
              <p14:cNvContentPartPr/>
              <p14:nvPr/>
            </p14:nvContentPartPr>
            <p14:xfrm>
              <a:off x="753840" y="1256040"/>
              <a:ext cx="10009800" cy="4933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7FC653-62B6-4DA0-83FF-784D14682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480" y="1246680"/>
                <a:ext cx="10028520" cy="49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597F30-0EB6-4119-A526-D77FE587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53" y="980470"/>
            <a:ext cx="3594333" cy="171737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5159751" cy="2062103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 Несколько последних слоев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и характеризуются матрицами весов.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1A6AAB-96D6-4A5E-9E7E-950FBE36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20" y="4157358"/>
            <a:ext cx="3220736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BF887-063D-4229-9F12-25038411D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4" y="2697847"/>
            <a:ext cx="1668450" cy="189654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489AAD-8C0A-4719-A05E-D79EB89E9D44}"/>
              </a:ext>
            </a:extLst>
          </p:cNvPr>
          <p:cNvSpPr/>
          <p:nvPr/>
        </p:nvSpPr>
        <p:spPr>
          <a:xfrm>
            <a:off x="233360" y="229249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Дополнение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Padding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DAF39-7176-4569-9886-F7396A97152D}"/>
              </a:ext>
            </a:extLst>
          </p:cNvPr>
          <p:cNvSpPr/>
          <p:nvPr/>
        </p:nvSpPr>
        <p:spPr>
          <a:xfrm>
            <a:off x="3872656" y="3508828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Свертка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B7621-4399-44B3-9D9F-137501F55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9" y="5201838"/>
            <a:ext cx="1496876" cy="146632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05DC93-7837-47E4-AB15-79AAD5C702D9}"/>
              </a:ext>
            </a:extLst>
          </p:cNvPr>
          <p:cNvSpPr/>
          <p:nvPr/>
        </p:nvSpPr>
        <p:spPr>
          <a:xfrm>
            <a:off x="203968" y="4624457"/>
            <a:ext cx="229493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</a:rPr>
              <a:t>Шагание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Striding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3CD4F-3E25-4F9A-9621-1F6D0398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08" y="4817975"/>
            <a:ext cx="480494" cy="47876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D83584-D758-403B-A68B-01B8527DE41A}"/>
              </a:ext>
            </a:extLst>
          </p:cNvPr>
          <p:cNvSpPr/>
          <p:nvPr/>
        </p:nvSpPr>
        <p:spPr>
          <a:xfrm>
            <a:off x="8626653" y="3508828"/>
            <a:ext cx="2375139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b="1" dirty="0">
                <a:latin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</a:rPr>
              <a:t>Группирование</a:t>
            </a:r>
            <a:r>
              <a:rPr lang="en-US" sz="1600" dirty="0">
                <a:latin typeface="Times New Roman" pitchFamily="18" charset="0"/>
              </a:rPr>
              <a:t> 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Pooling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p:sp>
        <p:nvSpPr>
          <p:cNvPr id="20" name="Прямоугольник 8">
            <a:extLst>
              <a:ext uri="{FF2B5EF4-FFF2-40B4-BE49-F238E27FC236}">
                <a16:creationId xmlns:a16="http://schemas.microsoft.com/office/drawing/2014/main" id="{5AEB7686-FC0D-4EC1-8A4B-3A20256CA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/>
              <a:t>Классификация с помощью глубокой </a:t>
            </a:r>
            <a:r>
              <a:rPr lang="ru-RU" altLang="ru-RU" sz="1800" b="1" dirty="0" err="1"/>
              <a:t>сверточной</a:t>
            </a:r>
            <a:r>
              <a:rPr lang="ru-RU" altLang="ru-RU" sz="1800" b="1" dirty="0"/>
              <a:t> сети </a:t>
            </a:r>
            <a:r>
              <a:rPr lang="en-US" altLang="ru-RU" sz="1800" b="1" dirty="0"/>
              <a:t>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Solving classification problem using deep convolutional neural network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14:cNvPr>
              <p14:cNvContentPartPr/>
              <p14:nvPr/>
            </p14:nvContentPartPr>
            <p14:xfrm>
              <a:off x="5330880" y="4453920"/>
              <a:ext cx="6810840" cy="11696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7FBD099-664A-4FD8-9765-C5B950AE25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1520" y="4444560"/>
                <a:ext cx="6829560" cy="11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14:cNvPr>
              <p14:cNvContentPartPr/>
              <p14:nvPr/>
            </p14:nvContentPartPr>
            <p14:xfrm>
              <a:off x="3180960" y="4149360"/>
              <a:ext cx="3374640" cy="23796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4CC8B8F-FEAD-4D78-9BD7-0B290BC9FF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1600" y="4140000"/>
                <a:ext cx="3393360" cy="23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0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C2C95A7-8C08-4043-A232-311612AC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98279"/>
            <a:ext cx="6169818" cy="2269122"/>
          </a:xfrm>
          <a:prstGeom prst="rect">
            <a:avLst/>
          </a:prstGeom>
        </p:spPr>
      </p:pic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BC89DAD1-B0BA-4699-A606-693997067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sz="1800" b="1" dirty="0">
                <a:latin typeface="Times New Roman" pitchFamily="18" charset="0"/>
              </a:rPr>
              <a:t>Свертка</a:t>
            </a:r>
            <a:r>
              <a:rPr lang="en-US" sz="1800" b="1" dirty="0">
                <a:latin typeface="Times New Roman" pitchFamily="18" charset="0"/>
              </a:rPr>
              <a:t> / </a:t>
            </a:r>
            <a:r>
              <a:rPr lang="en-US" sz="1800" b="1" dirty="0">
                <a:solidFill>
                  <a:srgbClr val="7030A0"/>
                </a:solidFill>
                <a:latin typeface="Times New Roman" pitchFamily="18" charset="0"/>
              </a:rPr>
              <a:t>Convolution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36D7CB-FA19-4194-A921-B446261E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40" y="2235898"/>
            <a:ext cx="4762846" cy="4057239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0004040-EDA9-48D8-93FA-AB090E5BC8F9}"/>
              </a:ext>
            </a:extLst>
          </p:cNvPr>
          <p:cNvSpPr/>
          <p:nvPr/>
        </p:nvSpPr>
        <p:spPr>
          <a:xfrm>
            <a:off x="10667022" y="6519446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hlinkClick r:id="rId4"/>
              </a:rPr>
              <a:t>Deep Learning</a:t>
            </a:r>
            <a:endParaRPr lang="en-US" sz="160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313290-3817-4370-BA93-A1F1A2F78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27" y="564863"/>
            <a:ext cx="4100513" cy="18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163A7-6B3E-4B3C-AB13-02282208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30" y="2052946"/>
            <a:ext cx="6438900" cy="19621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C57D31-AED2-49DE-B860-CF42CD56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1" y="4036566"/>
            <a:ext cx="6477000" cy="2428875"/>
          </a:xfrm>
          <a:prstGeom prst="rect">
            <a:avLst/>
          </a:prstGeom>
        </p:spPr>
      </p:pic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Характерная архитектура сети.</a:t>
            </a:r>
            <a:r>
              <a:rPr lang="ru-RU" altLang="ru-RU" dirty="0"/>
              <a:t>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6D865361-2B6D-49EB-AC20-B26FA81F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74474"/>
            <a:ext cx="2897205" cy="267765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ru-RU" altLang="ru-RU" sz="1400" dirty="0"/>
              <a:t>Примечания</a:t>
            </a:r>
            <a:r>
              <a:rPr lang="en-US" altLang="ru-RU" sz="1400" dirty="0"/>
              <a:t> </a:t>
            </a:r>
            <a:r>
              <a:rPr lang="ru-RU" altLang="ru-RU" sz="1400" dirty="0"/>
              <a:t>/ </a:t>
            </a:r>
            <a:r>
              <a:rPr lang="en-US" altLang="ru-RU" sz="1400" dirty="0">
                <a:solidFill>
                  <a:srgbClr val="7030A0"/>
                </a:solidFill>
              </a:rPr>
              <a:t>Notes</a:t>
            </a:r>
            <a:r>
              <a:rPr lang="ru-RU" altLang="ru-RU" sz="1400" dirty="0">
                <a:solidFill>
                  <a:srgbClr val="7030A0"/>
                </a:solidFill>
              </a:rPr>
              <a:t>:</a:t>
            </a:r>
            <a:endParaRPr lang="en-US" altLang="ru-RU" sz="1400" dirty="0">
              <a:solidFill>
                <a:srgbClr val="7030A0"/>
              </a:solidFill>
            </a:endParaRPr>
          </a:p>
          <a:p>
            <a:pPr algn="just" eaLnBrk="1" hangingPunct="1"/>
            <a:r>
              <a:rPr lang="ru-RU" altLang="ru-RU" sz="1400" dirty="0"/>
              <a:t>- семантическая сегментация не требует больших </a:t>
            </a:r>
            <a:r>
              <a:rPr lang="ru-RU" altLang="ru-RU" sz="1400" dirty="0" err="1"/>
              <a:t>датасетов</a:t>
            </a:r>
            <a:r>
              <a:rPr lang="ru-RU" altLang="ru-RU" sz="1400" dirty="0"/>
              <a:t>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обученная сеть может сегментировать изображения не только равного, но и большего разрешения;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все это благодаря отсутствию полносвязных слоев в сети;</a:t>
            </a:r>
          </a:p>
          <a:p>
            <a:pPr algn="just" eaLnBrk="1" hangingPunct="1">
              <a:buFontTx/>
              <a:buChar char="-"/>
            </a:pPr>
            <a:r>
              <a:rPr lang="ru-RU" altLang="ru-RU" sz="1400" dirty="0"/>
              <a:t> семантическая сегментация требует разметки изображений, часто вручную.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9F5CB-9B28-400E-BEC3-09607DB8569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FCN</a:t>
            </a:r>
            <a:endParaRPr lang="ru-RU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/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ru-RU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ru-RU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201D32-B59E-41A6-B627-D436EFCF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37288"/>
                <a:ext cx="540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14:cNvPr>
              <p14:cNvContentPartPr/>
              <p14:nvPr/>
            </p14:nvContentPartPr>
            <p14:xfrm>
              <a:off x="49680" y="2088720"/>
              <a:ext cx="10863720" cy="28184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3245A48-80E9-4E05-8108-2D5C854EA0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0" y="2079360"/>
                <a:ext cx="10882440" cy="28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3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8">
            <a:extLst>
              <a:ext uri="{FF2B5EF4-FFF2-40B4-BE49-F238E27FC236}">
                <a16:creationId xmlns:a16="http://schemas.microsoft.com/office/drawing/2014/main" id="{020CB7DB-A03D-4CB4-9DBA-0356425A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204" y="0"/>
            <a:ext cx="92947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ru-RU" altLang="ru-RU" sz="1800" b="1" dirty="0">
                <a:solidFill>
                  <a:srgbClr val="000000"/>
                </a:solidFill>
                <a:latin typeface="Cambria" pitchFamily="18" charset="0"/>
              </a:rPr>
              <a:t>Сегментация как случай классификации / </a:t>
            </a:r>
            <a:r>
              <a:rPr lang="en-US" altLang="ru-RU" sz="1800" b="1" dirty="0">
                <a:solidFill>
                  <a:srgbClr val="7030A0"/>
                </a:solidFill>
                <a:latin typeface="Cambria" pitchFamily="18" charset="0"/>
              </a:rPr>
              <a:t>Semantic segmentation is a particular case of a classification problem</a:t>
            </a:r>
            <a:endParaRPr lang="ru-RU" altLang="ru-RU" sz="1800" b="1" dirty="0">
              <a:solidFill>
                <a:srgbClr val="7030A0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6EB3E4-7C30-41F3-B581-240E0C86C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4" y="980470"/>
            <a:ext cx="8636498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ru-RU" altLang="ru-RU" b="1" dirty="0"/>
              <a:t>Семантическая сегментация</a:t>
            </a:r>
            <a:r>
              <a:rPr lang="ru-RU" altLang="ru-RU" dirty="0"/>
              <a:t>. Размеры входного слоя соответствуют размерам изображения. Скрытые слои характеризуются значениями компонент матриц ядер (</a:t>
            </a:r>
            <a:r>
              <a:rPr lang="en-US" altLang="ru-RU" dirty="0">
                <a:solidFill>
                  <a:srgbClr val="7030A0"/>
                </a:solidFill>
              </a:rPr>
              <a:t>kernels</a:t>
            </a:r>
            <a:r>
              <a:rPr lang="ru-RU" altLang="ru-RU" dirty="0"/>
              <a:t>). </a:t>
            </a:r>
            <a:r>
              <a:rPr lang="ru-RU" altLang="ru-RU" dirty="0" err="1"/>
              <a:t>Полносвязные</a:t>
            </a:r>
            <a:r>
              <a:rPr lang="ru-RU" altLang="ru-RU" dirty="0"/>
              <a:t> слои, как правило, отсутствуют. На скрытых слоях, как правило,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relu</a:t>
            </a:r>
            <a:r>
              <a:rPr lang="ru-RU" altLang="ru-RU" dirty="0"/>
              <a:t>». На выходном слое используется функция активации «</a:t>
            </a:r>
            <a:r>
              <a:rPr lang="en-US" altLang="ru-RU" dirty="0" err="1">
                <a:solidFill>
                  <a:srgbClr val="7030A0"/>
                </a:solidFill>
              </a:rPr>
              <a:t>softmax</a:t>
            </a:r>
            <a:r>
              <a:rPr lang="ru-RU" altLang="ru-RU" dirty="0"/>
              <a:t>»</a:t>
            </a:r>
            <a:r>
              <a:rPr lang="en-US" altLang="ru-RU" dirty="0"/>
              <a:t>.</a:t>
            </a:r>
            <a:endParaRPr lang="ru-RU" altLang="ru-RU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1C71BF-41D1-4B59-911D-5394855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2" y="3330940"/>
            <a:ext cx="4905375" cy="2533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A48E7-0BFE-47B8-86A5-42130BE1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3" y="3305178"/>
            <a:ext cx="1908292" cy="214128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D59F8B-F61A-48AD-ACB5-A124F2FBB205}"/>
              </a:ext>
            </a:extLst>
          </p:cNvPr>
          <p:cNvSpPr/>
          <p:nvPr/>
        </p:nvSpPr>
        <p:spPr>
          <a:xfrm>
            <a:off x="7215754" y="3077692"/>
            <a:ext cx="4111268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txBody>
          <a:bodyPr wrap="square" numCol="1">
            <a:spAutoFit/>
          </a:bodyPr>
          <a:lstStyle/>
          <a:p>
            <a:pPr eaLnBrk="0" hangingPunct="0"/>
            <a:r>
              <a:rPr lang="ru-RU" sz="1600" dirty="0">
                <a:latin typeface="Times New Roman" pitchFamily="18" charset="0"/>
              </a:rPr>
              <a:t> Обратная свертка </a:t>
            </a:r>
            <a:r>
              <a:rPr lang="en-US" sz="1600" dirty="0">
                <a:latin typeface="Times New Roman" pitchFamily="18" charset="0"/>
              </a:rPr>
              <a:t>/ </a:t>
            </a:r>
            <a:r>
              <a:rPr lang="en-US" sz="1600" dirty="0">
                <a:solidFill>
                  <a:srgbClr val="7030A0"/>
                </a:solidFill>
                <a:latin typeface="Times New Roman" pitchFamily="18" charset="0"/>
              </a:rPr>
              <a:t>Transposed convolution</a:t>
            </a:r>
            <a:endParaRPr lang="ru-RU" sz="1600" dirty="0">
              <a:solidFill>
                <a:srgbClr val="7030A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14:cNvPr>
              <p14:cNvContentPartPr/>
              <p14:nvPr/>
            </p14:nvContentPartPr>
            <p14:xfrm>
              <a:off x="9529875" y="3807300"/>
              <a:ext cx="2322360" cy="12614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A8EAB23-D84E-491B-A888-70B54919D5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0515" y="3797940"/>
                <a:ext cx="2341080" cy="1280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6C011C-5D69-4882-A0A9-EF5A059285DF}"/>
              </a:ext>
            </a:extLst>
          </p:cNvPr>
          <p:cNvSpPr txBox="1"/>
          <p:nvPr/>
        </p:nvSpPr>
        <p:spPr>
          <a:xfrm>
            <a:off x="10610849" y="6455879"/>
            <a:ext cx="172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Review on FCN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374E82-B5CC-4F07-B33A-7040E0855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403" y="4299005"/>
            <a:ext cx="24193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9422</TotalTime>
  <Words>991</Words>
  <Application>Microsoft Office PowerPoint</Application>
  <PresentationFormat>Широкоэкранный</PresentationFormat>
  <Paragraphs>67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Cambria Math</vt:lpstr>
      <vt:lpstr>sohne</vt:lpstr>
      <vt:lpstr>Times New Roman</vt:lpstr>
      <vt:lpstr>Тема Office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korn</dc:creator>
  <cp:lastModifiedBy>Alexey Kornaev</cp:lastModifiedBy>
  <cp:revision>499</cp:revision>
  <dcterms:created xsi:type="dcterms:W3CDTF">2020-01-22T20:24:31Z</dcterms:created>
  <dcterms:modified xsi:type="dcterms:W3CDTF">2021-03-15T06:31:55Z</dcterms:modified>
</cp:coreProperties>
</file>